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71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8120063" cy="10826750" type="B4ISO"/>
  <p:notesSz cx="6858000" cy="9637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DA00AA"/>
    <a:srgbClr val="BD0026"/>
    <a:srgbClr val="54A021"/>
    <a:srgbClr val="EF4342"/>
    <a:srgbClr val="DE7E18"/>
    <a:srgbClr val="ED008E"/>
    <a:srgbClr val="5DAEBC"/>
    <a:srgbClr val="17709D"/>
    <a:srgbClr val="1BABE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798" autoAdjust="0"/>
    <p:restoredTop sz="94660"/>
  </p:normalViewPr>
  <p:slideViewPr>
    <p:cSldViewPr snapToGrid="0">
      <p:cViewPr varScale="1">
        <p:scale>
          <a:sx n="55" d="100"/>
          <a:sy n="55" d="100"/>
        </p:scale>
        <p:origin x="-2628" y="-78"/>
      </p:cViewPr>
      <p:guideLst>
        <p:guide orient="horz" pos="3410"/>
        <p:guide pos="25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2600"/>
          </a:xfrm>
          <a:prstGeom prst="rect">
            <a:avLst/>
          </a:prstGeom>
        </p:spPr>
        <p:txBody>
          <a:bodyPr vert="horz" lIns="92702" tIns="46351" rIns="92702" bIns="4635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5" y="0"/>
            <a:ext cx="2971800" cy="482600"/>
          </a:xfrm>
          <a:prstGeom prst="rect">
            <a:avLst/>
          </a:prstGeom>
        </p:spPr>
        <p:txBody>
          <a:bodyPr vert="horz" lIns="92702" tIns="46351" rIns="92702" bIns="46351" rtlCol="0"/>
          <a:lstStyle>
            <a:lvl1pPr algn="r">
              <a:defRPr sz="1300"/>
            </a:lvl1pPr>
          </a:lstStyle>
          <a:p>
            <a:fld id="{01C3463B-813E-4A20-8F6A-E16A8B913927}" type="datetimeFigureOut">
              <a:rPr lang="fr-FR" smtClean="0"/>
              <a:pPr/>
              <a:t>04/08/2024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55115"/>
            <a:ext cx="2971800" cy="482600"/>
          </a:xfrm>
          <a:prstGeom prst="rect">
            <a:avLst/>
          </a:prstGeom>
        </p:spPr>
        <p:txBody>
          <a:bodyPr vert="horz" lIns="92702" tIns="46351" rIns="92702" bIns="4635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5" y="9155115"/>
            <a:ext cx="2971800" cy="482600"/>
          </a:xfrm>
          <a:prstGeom prst="rect">
            <a:avLst/>
          </a:prstGeom>
        </p:spPr>
        <p:txBody>
          <a:bodyPr vert="horz" lIns="92702" tIns="46351" rIns="92702" bIns="46351" rtlCol="0" anchor="b"/>
          <a:lstStyle>
            <a:lvl1pPr algn="r">
              <a:defRPr sz="1300"/>
            </a:lvl1pPr>
          </a:lstStyle>
          <a:p>
            <a:fld id="{F4CE1B82-6ECD-4481-B525-CB2E61EF99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15304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2600"/>
          </a:xfrm>
          <a:prstGeom prst="rect">
            <a:avLst/>
          </a:prstGeom>
        </p:spPr>
        <p:txBody>
          <a:bodyPr vert="horz" lIns="92702" tIns="46351" rIns="92702" bIns="4635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5" y="0"/>
            <a:ext cx="2971800" cy="482600"/>
          </a:xfrm>
          <a:prstGeom prst="rect">
            <a:avLst/>
          </a:prstGeom>
        </p:spPr>
        <p:txBody>
          <a:bodyPr vert="horz" lIns="92702" tIns="46351" rIns="92702" bIns="46351" rtlCol="0"/>
          <a:lstStyle>
            <a:lvl1pPr algn="r">
              <a:defRPr sz="1300"/>
            </a:lvl1pPr>
          </a:lstStyle>
          <a:p>
            <a:fld id="{3A15E696-131A-4E8D-A5A5-95EA65944CA2}" type="datetimeFigureOut">
              <a:rPr lang="fr-FR" smtClean="0"/>
              <a:pPr/>
              <a:t>04/08/2024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09800" y="1204913"/>
            <a:ext cx="2438400" cy="3252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02" tIns="46351" rIns="92702" bIns="46351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638677"/>
            <a:ext cx="5486400" cy="3794126"/>
          </a:xfrm>
          <a:prstGeom prst="rect">
            <a:avLst/>
          </a:prstGeom>
        </p:spPr>
        <p:txBody>
          <a:bodyPr vert="horz" lIns="92702" tIns="46351" rIns="92702" bIns="46351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55115"/>
            <a:ext cx="2971800" cy="482600"/>
          </a:xfrm>
          <a:prstGeom prst="rect">
            <a:avLst/>
          </a:prstGeom>
        </p:spPr>
        <p:txBody>
          <a:bodyPr vert="horz" lIns="92702" tIns="46351" rIns="92702" bIns="4635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5" y="9155115"/>
            <a:ext cx="2971800" cy="482600"/>
          </a:xfrm>
          <a:prstGeom prst="rect">
            <a:avLst/>
          </a:prstGeom>
        </p:spPr>
        <p:txBody>
          <a:bodyPr vert="horz" lIns="92702" tIns="46351" rIns="92702" bIns="46351" rtlCol="0" anchor="b"/>
          <a:lstStyle>
            <a:lvl1pPr algn="r">
              <a:defRPr sz="1300"/>
            </a:lvl1pPr>
          </a:lstStyle>
          <a:p>
            <a:fld id="{D550C312-C069-4516-9053-421674D37A0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76651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7518" y="-13368"/>
            <a:ext cx="8142977" cy="1085348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3993" y="3796047"/>
            <a:ext cx="5174248" cy="2599023"/>
          </a:xfrm>
        </p:spPr>
        <p:txBody>
          <a:bodyPr anchor="b">
            <a:noAutofit/>
          </a:bodyPr>
          <a:lstStyle>
            <a:lvl1pPr algn="r">
              <a:defRPr sz="4795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3993" y="6395067"/>
            <a:ext cx="5174248" cy="173167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05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1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17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23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29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359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4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4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753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962378"/>
            <a:ext cx="5636903" cy="5373276"/>
          </a:xfrm>
        </p:spPr>
        <p:txBody>
          <a:bodyPr anchor="ctr">
            <a:normAutofit/>
          </a:bodyPr>
          <a:lstStyle>
            <a:lvl1pPr algn="l">
              <a:defRPr sz="390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7057437"/>
            <a:ext cx="5636903" cy="2480084"/>
          </a:xfrm>
        </p:spPr>
        <p:txBody>
          <a:bodyPr anchor="ctr">
            <a:normAutofit/>
          </a:bodyPr>
          <a:lstStyle>
            <a:lvl1pPr marL="0" indent="0" algn="l">
              <a:buNone/>
              <a:defRPr sz="159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05994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2pPr>
            <a:lvl3pPr marL="811987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3pPr>
            <a:lvl4pPr marL="1217981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4pPr>
            <a:lvl5pPr marL="1623974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5pPr>
            <a:lvl6pPr marL="2029968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6pPr>
            <a:lvl7pPr marL="2435962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7pPr>
            <a:lvl8pPr marL="2841955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8pPr>
            <a:lvl9pPr marL="3247949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1782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114" y="962378"/>
            <a:ext cx="5392224" cy="4771790"/>
          </a:xfrm>
        </p:spPr>
        <p:txBody>
          <a:bodyPr anchor="ctr">
            <a:normAutofit/>
          </a:bodyPr>
          <a:lstStyle>
            <a:lvl1pPr algn="l">
              <a:defRPr sz="390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77777" y="5734168"/>
            <a:ext cx="4812899" cy="601486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42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05994" indent="0">
              <a:buFontTx/>
              <a:buNone/>
              <a:defRPr/>
            </a:lvl2pPr>
            <a:lvl3pPr marL="811987" indent="0">
              <a:buFontTx/>
              <a:buNone/>
              <a:defRPr/>
            </a:lvl3pPr>
            <a:lvl4pPr marL="1217981" indent="0">
              <a:buFontTx/>
              <a:buNone/>
              <a:defRPr/>
            </a:lvl4pPr>
            <a:lvl5pPr marL="1623974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6" y="7057437"/>
            <a:ext cx="5636904" cy="2480084"/>
          </a:xfrm>
        </p:spPr>
        <p:txBody>
          <a:bodyPr anchor="ctr">
            <a:normAutofit/>
          </a:bodyPr>
          <a:lstStyle>
            <a:lvl1pPr marL="0" indent="0" algn="l">
              <a:buNone/>
              <a:defRPr sz="159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05994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2pPr>
            <a:lvl3pPr marL="811987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3pPr>
            <a:lvl4pPr marL="1217981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4pPr>
            <a:lvl5pPr marL="1623974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5pPr>
            <a:lvl6pPr marL="2029968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6pPr>
            <a:lvl7pPr marL="2435962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7pPr>
            <a:lvl8pPr marL="2841955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8pPr>
            <a:lvl9pPr marL="3247949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28658" y="1247773"/>
            <a:ext cx="406109" cy="923188"/>
          </a:xfrm>
          <a:prstGeom prst="rect">
            <a:avLst/>
          </a:prstGeom>
        </p:spPr>
        <p:txBody>
          <a:bodyPr vert="horz" lIns="81201" tIns="40600" rIns="81201" bIns="40600" rtlCol="0" anchor="ctr">
            <a:noAutofit/>
          </a:bodyPr>
          <a:lstStyle/>
          <a:p>
            <a:pPr lvl="0"/>
            <a:r>
              <a:rPr lang="en-US" sz="710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992098" y="4557017"/>
            <a:ext cx="406109" cy="923188"/>
          </a:xfrm>
          <a:prstGeom prst="rect">
            <a:avLst/>
          </a:prstGeom>
        </p:spPr>
        <p:txBody>
          <a:bodyPr vert="horz" lIns="81201" tIns="40600" rIns="81201" bIns="40600" rtlCol="0" anchor="ctr">
            <a:noAutofit/>
          </a:bodyPr>
          <a:lstStyle/>
          <a:p>
            <a:pPr lvl="0"/>
            <a:r>
              <a:rPr lang="en-US" sz="710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370194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6" y="3050037"/>
            <a:ext cx="5636904" cy="4097462"/>
          </a:xfrm>
        </p:spPr>
        <p:txBody>
          <a:bodyPr anchor="b">
            <a:normAutofit/>
          </a:bodyPr>
          <a:lstStyle>
            <a:lvl1pPr algn="l">
              <a:defRPr sz="390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6" y="7147499"/>
            <a:ext cx="5636904" cy="2390022"/>
          </a:xfrm>
        </p:spPr>
        <p:txBody>
          <a:bodyPr anchor="t">
            <a:normAutofit/>
          </a:bodyPr>
          <a:lstStyle>
            <a:lvl1pPr marL="0" indent="0" algn="l">
              <a:buNone/>
              <a:defRPr sz="159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05994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2pPr>
            <a:lvl3pPr marL="811987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3pPr>
            <a:lvl4pPr marL="1217981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4pPr>
            <a:lvl5pPr marL="1623974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5pPr>
            <a:lvl6pPr marL="2029968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6pPr>
            <a:lvl7pPr marL="2435962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7pPr>
            <a:lvl8pPr marL="2841955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8pPr>
            <a:lvl9pPr marL="3247949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289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114" y="962378"/>
            <a:ext cx="5392224" cy="4771790"/>
          </a:xfrm>
        </p:spPr>
        <p:txBody>
          <a:bodyPr anchor="ctr">
            <a:normAutofit/>
          </a:bodyPr>
          <a:lstStyle>
            <a:lvl1pPr algn="l">
              <a:defRPr sz="390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41335" y="6335654"/>
            <a:ext cx="5636904" cy="81184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13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05994" indent="0">
              <a:buFontTx/>
              <a:buNone/>
              <a:defRPr/>
            </a:lvl2pPr>
            <a:lvl3pPr marL="811987" indent="0">
              <a:buFontTx/>
              <a:buNone/>
              <a:defRPr/>
            </a:lvl3pPr>
            <a:lvl4pPr marL="1217981" indent="0">
              <a:buFontTx/>
              <a:buNone/>
              <a:defRPr/>
            </a:lvl4pPr>
            <a:lvl5pPr marL="1623974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6" y="7147499"/>
            <a:ext cx="5636904" cy="2390022"/>
          </a:xfrm>
        </p:spPr>
        <p:txBody>
          <a:bodyPr anchor="t">
            <a:normAutofit/>
          </a:bodyPr>
          <a:lstStyle>
            <a:lvl1pPr marL="0" indent="0" algn="l">
              <a:buNone/>
              <a:defRPr sz="159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05994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2pPr>
            <a:lvl3pPr marL="811987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3pPr>
            <a:lvl4pPr marL="1217981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4pPr>
            <a:lvl5pPr marL="1623974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5pPr>
            <a:lvl6pPr marL="2029968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6pPr>
            <a:lvl7pPr marL="2435962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7pPr>
            <a:lvl8pPr marL="2841955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8pPr>
            <a:lvl9pPr marL="3247949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28658" y="1247773"/>
            <a:ext cx="406109" cy="923188"/>
          </a:xfrm>
          <a:prstGeom prst="rect">
            <a:avLst/>
          </a:prstGeom>
        </p:spPr>
        <p:txBody>
          <a:bodyPr vert="horz" lIns="81201" tIns="40600" rIns="81201" bIns="40600" rtlCol="0" anchor="ctr">
            <a:noAutofit/>
          </a:bodyPr>
          <a:lstStyle/>
          <a:p>
            <a:pPr lvl="0"/>
            <a:r>
              <a:rPr lang="en-US" sz="710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992098" y="4557017"/>
            <a:ext cx="406109" cy="923188"/>
          </a:xfrm>
          <a:prstGeom prst="rect">
            <a:avLst/>
          </a:prstGeom>
        </p:spPr>
        <p:txBody>
          <a:bodyPr vert="horz" lIns="81201" tIns="40600" rIns="81201" bIns="40600" rtlCol="0" anchor="ctr">
            <a:noAutofit/>
          </a:bodyPr>
          <a:lstStyle/>
          <a:p>
            <a:pPr lvl="0"/>
            <a:r>
              <a:rPr lang="en-US" sz="710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091793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87" y="962378"/>
            <a:ext cx="5631353" cy="4771790"/>
          </a:xfrm>
        </p:spPr>
        <p:txBody>
          <a:bodyPr anchor="ctr">
            <a:normAutofit/>
          </a:bodyPr>
          <a:lstStyle>
            <a:lvl1pPr algn="l">
              <a:defRPr sz="390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41335" y="6335654"/>
            <a:ext cx="5636904" cy="81184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131">
                <a:solidFill>
                  <a:schemeClr val="accent1"/>
                </a:solidFill>
              </a:defRPr>
            </a:lvl1pPr>
            <a:lvl2pPr marL="405994" indent="0">
              <a:buFontTx/>
              <a:buNone/>
              <a:defRPr/>
            </a:lvl2pPr>
            <a:lvl3pPr marL="811987" indent="0">
              <a:buFontTx/>
              <a:buNone/>
              <a:defRPr/>
            </a:lvl3pPr>
            <a:lvl4pPr marL="1217981" indent="0">
              <a:buFontTx/>
              <a:buNone/>
              <a:defRPr/>
            </a:lvl4pPr>
            <a:lvl5pPr marL="1623974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6" y="7147499"/>
            <a:ext cx="5636904" cy="2390022"/>
          </a:xfrm>
        </p:spPr>
        <p:txBody>
          <a:bodyPr anchor="t">
            <a:normAutofit/>
          </a:bodyPr>
          <a:lstStyle>
            <a:lvl1pPr marL="0" indent="0" algn="l">
              <a:buNone/>
              <a:defRPr sz="159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05994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2pPr>
            <a:lvl3pPr marL="811987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3pPr>
            <a:lvl4pPr marL="1217981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4pPr>
            <a:lvl5pPr marL="1623974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5pPr>
            <a:lvl6pPr marL="2029968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6pPr>
            <a:lvl7pPr marL="2435962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7pPr>
            <a:lvl8pPr marL="2841955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8pPr>
            <a:lvl9pPr marL="3247949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9477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1655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7978" y="962379"/>
            <a:ext cx="869206" cy="8290485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336" y="962379"/>
            <a:ext cx="4613292" cy="829048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5545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379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6" y="4263871"/>
            <a:ext cx="5636904" cy="2883630"/>
          </a:xfrm>
        </p:spPr>
        <p:txBody>
          <a:bodyPr anchor="b"/>
          <a:lstStyle>
            <a:lvl1pPr algn="l">
              <a:defRPr sz="3552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6" y="7147499"/>
            <a:ext cx="5636904" cy="1358317"/>
          </a:xfrm>
        </p:spPr>
        <p:txBody>
          <a:bodyPr anchor="t"/>
          <a:lstStyle>
            <a:lvl1pPr marL="0" indent="0" algn="l">
              <a:buNone/>
              <a:defRPr sz="177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05994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2pPr>
            <a:lvl3pPr marL="811987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3pPr>
            <a:lvl4pPr marL="1217981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4pPr>
            <a:lvl5pPr marL="1623974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5pPr>
            <a:lvl6pPr marL="2029968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6pPr>
            <a:lvl7pPr marL="2435962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7pPr>
            <a:lvl8pPr marL="2841955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8pPr>
            <a:lvl9pPr marL="3247949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1003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962378"/>
            <a:ext cx="5636903" cy="20851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338" y="3410930"/>
            <a:ext cx="2742305" cy="6126589"/>
          </a:xfrm>
        </p:spPr>
        <p:txBody>
          <a:bodyPr>
            <a:normAutofit/>
          </a:bodyPr>
          <a:lstStyle>
            <a:lvl1pPr>
              <a:defRPr sz="1598"/>
            </a:lvl1pPr>
            <a:lvl2pPr>
              <a:defRPr sz="1421"/>
            </a:lvl2pPr>
            <a:lvl3pPr>
              <a:defRPr sz="1243"/>
            </a:lvl3pPr>
            <a:lvl4pPr>
              <a:defRPr sz="1066"/>
            </a:lvl4pPr>
            <a:lvl5pPr>
              <a:defRPr sz="1066"/>
            </a:lvl5pPr>
            <a:lvl6pPr>
              <a:defRPr sz="1066"/>
            </a:lvl6pPr>
            <a:lvl7pPr>
              <a:defRPr sz="1066"/>
            </a:lvl7pPr>
            <a:lvl8pPr>
              <a:defRPr sz="1066"/>
            </a:lvl8pPr>
            <a:lvl9pPr>
              <a:defRPr sz="1066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35934" y="3410932"/>
            <a:ext cx="2742306" cy="6126591"/>
          </a:xfrm>
        </p:spPr>
        <p:txBody>
          <a:bodyPr>
            <a:normAutofit/>
          </a:bodyPr>
          <a:lstStyle>
            <a:lvl1pPr>
              <a:defRPr sz="1598"/>
            </a:lvl1pPr>
            <a:lvl2pPr>
              <a:defRPr sz="1421"/>
            </a:lvl2pPr>
            <a:lvl3pPr>
              <a:defRPr sz="1243"/>
            </a:lvl3pPr>
            <a:lvl4pPr>
              <a:defRPr sz="1066"/>
            </a:lvl4pPr>
            <a:lvl5pPr>
              <a:defRPr sz="1066"/>
            </a:lvl5pPr>
            <a:lvl6pPr>
              <a:defRPr sz="1066"/>
            </a:lvl6pPr>
            <a:lvl7pPr>
              <a:defRPr sz="1066"/>
            </a:lvl7pPr>
            <a:lvl8pPr>
              <a:defRPr sz="1066"/>
            </a:lvl8pPr>
            <a:lvl9pPr>
              <a:defRPr sz="1066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644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962378"/>
            <a:ext cx="5636902" cy="208515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3411552"/>
            <a:ext cx="2744581" cy="909747"/>
          </a:xfrm>
        </p:spPr>
        <p:txBody>
          <a:bodyPr anchor="b">
            <a:noAutofit/>
          </a:bodyPr>
          <a:lstStyle>
            <a:lvl1pPr marL="0" indent="0">
              <a:buNone/>
              <a:defRPr sz="2131" b="0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4321301"/>
            <a:ext cx="2744581" cy="52162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3657" y="3411552"/>
            <a:ext cx="2744581" cy="909747"/>
          </a:xfrm>
        </p:spPr>
        <p:txBody>
          <a:bodyPr anchor="b">
            <a:noAutofit/>
          </a:bodyPr>
          <a:lstStyle>
            <a:lvl1pPr marL="0" indent="0">
              <a:buNone/>
              <a:defRPr sz="2131" b="0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33657" y="4321301"/>
            <a:ext cx="2744581" cy="52162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737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6" y="962378"/>
            <a:ext cx="5636903" cy="20851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562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1105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2365852"/>
            <a:ext cx="2477740" cy="2018319"/>
          </a:xfrm>
        </p:spPr>
        <p:txBody>
          <a:bodyPr anchor="b">
            <a:normAutofit/>
          </a:bodyPr>
          <a:lstStyle>
            <a:lvl1pPr>
              <a:defRPr sz="177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1367" y="812915"/>
            <a:ext cx="3006872" cy="872460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7" y="4384170"/>
            <a:ext cx="2477740" cy="4080079"/>
          </a:xfrm>
        </p:spPr>
        <p:txBody>
          <a:bodyPr>
            <a:normAutofit/>
          </a:bodyPr>
          <a:lstStyle>
            <a:lvl1pPr marL="0" indent="0">
              <a:buNone/>
              <a:defRPr sz="1243"/>
            </a:lvl1pPr>
            <a:lvl2pPr marL="304495" indent="0">
              <a:buNone/>
              <a:defRPr sz="932"/>
            </a:lvl2pPr>
            <a:lvl3pPr marL="608990" indent="0">
              <a:buNone/>
              <a:defRPr sz="799"/>
            </a:lvl3pPr>
            <a:lvl4pPr marL="913486" indent="0">
              <a:buNone/>
              <a:defRPr sz="666"/>
            </a:lvl4pPr>
            <a:lvl5pPr marL="1217981" indent="0">
              <a:buNone/>
              <a:defRPr sz="666"/>
            </a:lvl5pPr>
            <a:lvl6pPr marL="1522476" indent="0">
              <a:buNone/>
              <a:defRPr sz="666"/>
            </a:lvl6pPr>
            <a:lvl7pPr marL="1826971" indent="0">
              <a:buNone/>
              <a:defRPr sz="666"/>
            </a:lvl7pPr>
            <a:lvl8pPr marL="2131466" indent="0">
              <a:buNone/>
              <a:defRPr sz="666"/>
            </a:lvl8pPr>
            <a:lvl9pPr marL="2435962" indent="0">
              <a:buNone/>
              <a:defRPr sz="66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5977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6" y="7578725"/>
            <a:ext cx="5636903" cy="894711"/>
          </a:xfrm>
        </p:spPr>
        <p:txBody>
          <a:bodyPr anchor="b">
            <a:normAutofit/>
          </a:bodyPr>
          <a:lstStyle>
            <a:lvl1pPr algn="l">
              <a:defRPr sz="2131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36" y="962378"/>
            <a:ext cx="5636903" cy="607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421"/>
            </a:lvl1pPr>
            <a:lvl2pPr marL="405994" indent="0">
              <a:buNone/>
              <a:defRPr sz="1421"/>
            </a:lvl2pPr>
            <a:lvl3pPr marL="811987" indent="0">
              <a:buNone/>
              <a:defRPr sz="1421"/>
            </a:lvl3pPr>
            <a:lvl4pPr marL="1217981" indent="0">
              <a:buNone/>
              <a:defRPr sz="1421"/>
            </a:lvl4pPr>
            <a:lvl5pPr marL="1623974" indent="0">
              <a:buNone/>
              <a:defRPr sz="1421"/>
            </a:lvl5pPr>
            <a:lvl6pPr marL="2029968" indent="0">
              <a:buNone/>
              <a:defRPr sz="1421"/>
            </a:lvl6pPr>
            <a:lvl7pPr marL="2435962" indent="0">
              <a:buNone/>
              <a:defRPr sz="1421"/>
            </a:lvl7pPr>
            <a:lvl8pPr marL="2841955" indent="0">
              <a:buNone/>
              <a:defRPr sz="1421"/>
            </a:lvl8pPr>
            <a:lvl9pPr marL="3247949" indent="0">
              <a:buNone/>
              <a:defRPr sz="1421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6" y="8473436"/>
            <a:ext cx="5636903" cy="1064084"/>
          </a:xfrm>
        </p:spPr>
        <p:txBody>
          <a:bodyPr>
            <a:normAutofit/>
          </a:bodyPr>
          <a:lstStyle>
            <a:lvl1pPr marL="0" indent="0">
              <a:buNone/>
              <a:defRPr sz="1066"/>
            </a:lvl1pPr>
            <a:lvl2pPr marL="405994" indent="0">
              <a:buNone/>
              <a:defRPr sz="1066"/>
            </a:lvl2pPr>
            <a:lvl3pPr marL="811987" indent="0">
              <a:buNone/>
              <a:defRPr sz="888"/>
            </a:lvl3pPr>
            <a:lvl4pPr marL="1217981" indent="0">
              <a:buNone/>
              <a:defRPr sz="799"/>
            </a:lvl4pPr>
            <a:lvl5pPr marL="1623974" indent="0">
              <a:buNone/>
              <a:defRPr sz="799"/>
            </a:lvl5pPr>
            <a:lvl6pPr marL="2029968" indent="0">
              <a:buNone/>
              <a:defRPr sz="799"/>
            </a:lvl6pPr>
            <a:lvl7pPr marL="2435962" indent="0">
              <a:buNone/>
              <a:defRPr sz="799"/>
            </a:lvl7pPr>
            <a:lvl8pPr marL="2841955" indent="0">
              <a:buNone/>
              <a:defRPr sz="799"/>
            </a:lvl8pPr>
            <a:lvl9pPr marL="3247949" indent="0">
              <a:buNone/>
              <a:defRPr sz="799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24111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7518" y="-13368"/>
            <a:ext cx="8142978" cy="1085348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37" y="962378"/>
            <a:ext cx="5636902" cy="20851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6" y="3410932"/>
            <a:ext cx="5636903" cy="6126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99982" y="9537523"/>
            <a:ext cx="60752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1337" y="9537523"/>
            <a:ext cx="4105297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3007" y="9537523"/>
            <a:ext cx="455233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99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426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  <p:sldLayoutId id="2147483983" r:id="rId12"/>
    <p:sldLayoutId id="2147483984" r:id="rId13"/>
    <p:sldLayoutId id="2147483985" r:id="rId14"/>
    <p:sldLayoutId id="2147483986" r:id="rId15"/>
    <p:sldLayoutId id="2147483987" r:id="rId16"/>
  </p:sldLayoutIdLst>
  <p:txStyles>
    <p:titleStyle>
      <a:lvl1pPr algn="l" defTabSz="405994" rtl="0" eaLnBrk="1" latinLnBrk="0" hangingPunct="1">
        <a:spcBef>
          <a:spcPct val="0"/>
        </a:spcBef>
        <a:buNone/>
        <a:defRPr sz="3197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4495" indent="-304495" algn="l" defTabSz="405994" rtl="0" eaLnBrk="1" latinLnBrk="0" hangingPunct="1">
        <a:spcBef>
          <a:spcPts val="88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9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59740" indent="-253746" algn="l" defTabSz="405994" rtl="0" eaLnBrk="1" latinLnBrk="0" hangingPunct="1">
        <a:spcBef>
          <a:spcPts val="88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2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014984" indent="-202997" algn="l" defTabSz="405994" rtl="0" eaLnBrk="1" latinLnBrk="0" hangingPunct="1">
        <a:spcBef>
          <a:spcPts val="88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420978" indent="-202997" algn="l" defTabSz="405994" rtl="0" eaLnBrk="1" latinLnBrk="0" hangingPunct="1">
        <a:spcBef>
          <a:spcPts val="88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6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826971" indent="-202997" algn="l" defTabSz="405994" rtl="0" eaLnBrk="1" latinLnBrk="0" hangingPunct="1">
        <a:spcBef>
          <a:spcPts val="88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6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232965" indent="-202997" algn="l" defTabSz="405994" rtl="0" eaLnBrk="1" latinLnBrk="0" hangingPunct="1">
        <a:spcBef>
          <a:spcPts val="88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6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638958" indent="-202997" algn="l" defTabSz="405994" rtl="0" eaLnBrk="1" latinLnBrk="0" hangingPunct="1">
        <a:spcBef>
          <a:spcPts val="88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6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044952" indent="-202997" algn="l" defTabSz="405994" rtl="0" eaLnBrk="1" latinLnBrk="0" hangingPunct="1">
        <a:spcBef>
          <a:spcPts val="88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6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450946" indent="-202997" algn="l" defTabSz="405994" rtl="0" eaLnBrk="1" latinLnBrk="0" hangingPunct="1">
        <a:spcBef>
          <a:spcPts val="88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6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5994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405994" algn="l" defTabSz="405994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811987" algn="l" defTabSz="405994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17981" algn="l" defTabSz="405994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623974" algn="l" defTabSz="405994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029968" algn="l" defTabSz="405994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435962" algn="l" defTabSz="405994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2841955" algn="l" defTabSz="405994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247949" algn="l" defTabSz="405994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ZZvUDtp7rH9RkjiL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/>
          <p:cNvSpPr txBox="1">
            <a:spLocks/>
          </p:cNvSpPr>
          <p:nvPr/>
        </p:nvSpPr>
        <p:spPr>
          <a:xfrm>
            <a:off x="2063612" y="2059525"/>
            <a:ext cx="3994875" cy="615340"/>
          </a:xfrm>
          <a:prstGeom prst="rect">
            <a:avLst/>
          </a:prstGeom>
        </p:spPr>
        <p:txBody>
          <a:bodyPr vert="horz" lIns="56867" tIns="28433" rIns="56867" bIns="28433" rtlCol="0" anchor="t">
            <a:noAutofit/>
          </a:bodyPr>
          <a:lstStyle>
            <a:lvl1pPr marL="0" indent="0" algn="r" defTabSz="377967" rtl="0" eaLnBrk="1" latinLnBrk="0" hangingPunct="1">
              <a:spcBef>
                <a:spcPts val="0"/>
              </a:spcBef>
              <a:spcAft>
                <a:spcPts val="827"/>
              </a:spcAft>
              <a:buClr>
                <a:schemeClr val="tx1"/>
              </a:buClr>
              <a:buSzPct val="100000"/>
              <a:buFont typeface="Arial"/>
              <a:buNone/>
              <a:defRPr sz="1488" kern="1200" cap="all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377967" indent="0" algn="ctr" defTabSz="377967" rtl="0" eaLnBrk="1" latinLnBrk="0" hangingPunct="1">
              <a:spcBef>
                <a:spcPts val="0"/>
              </a:spcBef>
              <a:spcAft>
                <a:spcPts val="827"/>
              </a:spcAft>
              <a:buClr>
                <a:schemeClr val="tx1"/>
              </a:buClr>
              <a:buSzPct val="100000"/>
              <a:buFont typeface="Arial"/>
              <a:buNone/>
              <a:defRPr sz="1323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755934" indent="0" algn="ctr" defTabSz="377967" rtl="0" eaLnBrk="1" latinLnBrk="0" hangingPunct="1">
              <a:spcBef>
                <a:spcPts val="0"/>
              </a:spcBef>
              <a:spcAft>
                <a:spcPts val="827"/>
              </a:spcAft>
              <a:buClr>
                <a:schemeClr val="tx1"/>
              </a:buClr>
              <a:buSzPct val="100000"/>
              <a:buFont typeface="Arial"/>
              <a:buNone/>
              <a:defRPr sz="1157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133902" indent="0" algn="ctr" defTabSz="377967" rtl="0" eaLnBrk="1" latinLnBrk="0" hangingPunct="1">
              <a:spcBef>
                <a:spcPts val="0"/>
              </a:spcBef>
              <a:spcAft>
                <a:spcPts val="827"/>
              </a:spcAft>
              <a:buClr>
                <a:schemeClr val="tx1"/>
              </a:buClr>
              <a:buSzPct val="100000"/>
              <a:buFont typeface="Arial"/>
              <a:buNone/>
              <a:defRPr sz="992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511869" indent="0" algn="ctr" defTabSz="377967" rtl="0" eaLnBrk="1" latinLnBrk="0" hangingPunct="1">
              <a:spcBef>
                <a:spcPts val="0"/>
              </a:spcBef>
              <a:spcAft>
                <a:spcPts val="827"/>
              </a:spcAft>
              <a:buClr>
                <a:schemeClr val="tx1"/>
              </a:buClr>
              <a:buSzPct val="100000"/>
              <a:buFont typeface="Arial"/>
              <a:buNone/>
              <a:defRPr sz="992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1889836" indent="0" algn="ctr" defTabSz="377967" rtl="0" eaLnBrk="1" latinLnBrk="0" hangingPunct="1">
              <a:spcBef>
                <a:spcPts val="0"/>
              </a:spcBef>
              <a:spcAft>
                <a:spcPts val="827"/>
              </a:spcAft>
              <a:buClr>
                <a:schemeClr val="tx1"/>
              </a:buClr>
              <a:buSzPct val="100000"/>
              <a:buFont typeface="Arial"/>
              <a:buNone/>
              <a:defRPr sz="992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267803" indent="0" algn="ctr" defTabSz="377967" rtl="0" eaLnBrk="1" latinLnBrk="0" hangingPunct="1">
              <a:spcBef>
                <a:spcPts val="0"/>
              </a:spcBef>
              <a:spcAft>
                <a:spcPts val="827"/>
              </a:spcAft>
              <a:buClr>
                <a:schemeClr val="tx1"/>
              </a:buClr>
              <a:buSzPct val="100000"/>
              <a:buFont typeface="Arial"/>
              <a:buNone/>
              <a:defRPr sz="992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2645771" indent="0" algn="ctr" defTabSz="377967" rtl="0" eaLnBrk="1" latinLnBrk="0" hangingPunct="1">
              <a:spcBef>
                <a:spcPts val="0"/>
              </a:spcBef>
              <a:spcAft>
                <a:spcPts val="827"/>
              </a:spcAft>
              <a:buClr>
                <a:schemeClr val="tx1"/>
              </a:buClr>
              <a:buSzPct val="100000"/>
              <a:buFont typeface="Arial"/>
              <a:buNone/>
              <a:defRPr sz="992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023738" indent="0" algn="ctr" defTabSz="377967" rtl="0" eaLnBrk="1" latinLnBrk="0" hangingPunct="1">
              <a:spcBef>
                <a:spcPts val="0"/>
              </a:spcBef>
              <a:spcAft>
                <a:spcPts val="827"/>
              </a:spcAft>
              <a:buClr>
                <a:schemeClr val="tx1"/>
              </a:buClr>
              <a:buSzPct val="100000"/>
              <a:buFont typeface="Arial"/>
              <a:buNone/>
              <a:defRPr sz="992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Aft>
                <a:spcPts val="0"/>
              </a:spcAft>
            </a:pPr>
            <a:endParaRPr lang="fr-FR" sz="2187" b="1" dirty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</a:endParaRPr>
          </a:p>
        </p:txBody>
      </p:sp>
      <p:sp>
        <p:nvSpPr>
          <p:cNvPr id="5" name="Forme 4"/>
          <p:cNvSpPr txBox="1"/>
          <p:nvPr/>
        </p:nvSpPr>
        <p:spPr>
          <a:xfrm>
            <a:off x="2819508" y="5644163"/>
            <a:ext cx="1046050" cy="57633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1574" tIns="11574" rIns="11574" bIns="11574" numCol="1" spcCol="1270" anchor="ctr" anchorCtr="0">
            <a:noAutofit/>
          </a:bodyPr>
          <a:lstStyle/>
          <a:p>
            <a:pPr algn="ctr" defTabSz="405117">
              <a:spcBef>
                <a:spcPct val="0"/>
              </a:spcBef>
            </a:pPr>
            <a:r>
              <a:rPr lang="fr-FR" sz="1458" dirty="0">
                <a:solidFill>
                  <a:schemeClr val="bg1"/>
                </a:solidFill>
                <a:latin typeface="Century Gothic" panose="020B0502020202020204" pitchFamily="34" charset="0"/>
              </a:rPr>
              <a:t>Espace Incubation</a:t>
            </a:r>
          </a:p>
        </p:txBody>
      </p:sp>
      <p:pic>
        <p:nvPicPr>
          <p:cNvPr id="6" name="Image 15">
            <a:extLst>
              <a:ext uri="{FF2B5EF4-FFF2-40B4-BE49-F238E27FC236}">
                <a16:creationId xmlns="" xmlns:a16="http://schemas.microsoft.com/office/drawing/2014/main" id="{E6B2DBDF-4D72-415F-98BC-5F6EF4361D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3178" y="254221"/>
            <a:ext cx="6164374" cy="124640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ous-titre 2">
            <a:extLst>
              <a:ext uri="{FF2B5EF4-FFF2-40B4-BE49-F238E27FC236}">
                <a16:creationId xmlns="" xmlns:a16="http://schemas.microsoft.com/office/drawing/2014/main" id="{68435869-F909-43DE-8611-7048E9F06491}"/>
              </a:ext>
            </a:extLst>
          </p:cNvPr>
          <p:cNvSpPr txBox="1">
            <a:spLocks/>
          </p:cNvSpPr>
          <p:nvPr/>
        </p:nvSpPr>
        <p:spPr>
          <a:xfrm>
            <a:off x="993947" y="2995453"/>
            <a:ext cx="6183231" cy="2173460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05994" rtl="0" eaLnBrk="1" latinLnBrk="0" hangingPunct="1">
              <a:spcBef>
                <a:spcPts val="888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598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5994" indent="0" algn="ctr" defTabSz="405994" rtl="0" eaLnBrk="1" latinLnBrk="0" hangingPunct="1">
              <a:spcBef>
                <a:spcPts val="888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2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11987" indent="0" algn="ctr" defTabSz="405994" rtl="0" eaLnBrk="1" latinLnBrk="0" hangingPunct="1">
              <a:spcBef>
                <a:spcPts val="888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4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17981" indent="0" algn="ctr" defTabSz="405994" rtl="0" eaLnBrk="1" latinLnBrk="0" hangingPunct="1">
              <a:spcBef>
                <a:spcPts val="888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06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23974" indent="0" algn="ctr" defTabSz="405994" rtl="0" eaLnBrk="1" latinLnBrk="0" hangingPunct="1">
              <a:spcBef>
                <a:spcPts val="888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06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29968" indent="0" algn="ctr" defTabSz="405994" rtl="0" eaLnBrk="1" latinLnBrk="0" hangingPunct="1">
              <a:spcBef>
                <a:spcPts val="888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06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435962" indent="0" algn="ctr" defTabSz="405994" rtl="0" eaLnBrk="1" latinLnBrk="0" hangingPunct="1">
              <a:spcBef>
                <a:spcPts val="888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06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841955" indent="0" algn="ctr" defTabSz="405994" rtl="0" eaLnBrk="1" latinLnBrk="0" hangingPunct="1">
              <a:spcBef>
                <a:spcPts val="888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06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247949" indent="0" algn="ctr" defTabSz="405994" rtl="0" eaLnBrk="1" latinLnBrk="0" hangingPunct="1">
              <a:spcBef>
                <a:spcPts val="888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06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000" b="1" dirty="0">
                <a:solidFill>
                  <a:srgbClr val="EF4342"/>
                </a:solidFill>
                <a:latin typeface="Agency FB" pitchFamily="34" charset="0"/>
              </a:rPr>
              <a:t>Inscription à la compétition</a:t>
            </a:r>
          </a:p>
          <a:p>
            <a:pPr algn="ctr"/>
            <a:r>
              <a:rPr lang="fr-FR" sz="3000" b="1" dirty="0">
                <a:solidFill>
                  <a:srgbClr val="EF4342"/>
                </a:solidFill>
                <a:latin typeface="Agency FB" pitchFamily="34" charset="0"/>
              </a:rPr>
              <a:t>« Action au Service de ma Société (A2S) » </a:t>
            </a:r>
          </a:p>
          <a:p>
            <a:pPr algn="ctr"/>
            <a:r>
              <a:rPr lang="fr-FR" sz="3000" b="1" dirty="0" smtClean="0">
                <a:solidFill>
                  <a:srgbClr val="EF4342"/>
                </a:solidFill>
                <a:latin typeface="Agency FB" pitchFamily="34" charset="0"/>
              </a:rPr>
              <a:t>Edition </a:t>
            </a:r>
            <a:r>
              <a:rPr lang="fr-FR" sz="3000" b="1" dirty="0">
                <a:solidFill>
                  <a:srgbClr val="EF4342"/>
                </a:solidFill>
                <a:latin typeface="Agency FB" pitchFamily="34" charset="0"/>
              </a:rPr>
              <a:t>2 : 2024-2025</a:t>
            </a:r>
          </a:p>
          <a:p>
            <a:pPr algn="ctr"/>
            <a:r>
              <a:rPr lang="fr-FR" sz="3000" b="1" dirty="0">
                <a:solidFill>
                  <a:srgbClr val="EF4342"/>
                </a:solidFill>
                <a:latin typeface="Agency FB" pitchFamily="34" charset="0"/>
              </a:rPr>
              <a:t>« Eau : Ressources et gestion ».</a:t>
            </a:r>
            <a:endParaRPr lang="fr-FR" sz="3000" b="1" dirty="0">
              <a:solidFill>
                <a:schemeClr val="tx1"/>
              </a:solidFill>
              <a:latin typeface="Agency FB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-1044243" y="7760191"/>
            <a:ext cx="163584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-3257" y="1688881"/>
            <a:ext cx="502871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34400" dirty="0">
              <a:solidFill>
                <a:schemeClr val="accent2"/>
              </a:solidFill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="" xmlns:a16="http://schemas.microsoft.com/office/drawing/2014/main" id="{D4DCE029-0791-4BE5-87BC-A26EB2287A74}"/>
              </a:ext>
            </a:extLst>
          </p:cNvPr>
          <p:cNvSpPr txBox="1">
            <a:spLocks/>
          </p:cNvSpPr>
          <p:nvPr/>
        </p:nvSpPr>
        <p:spPr>
          <a:xfrm>
            <a:off x="1378247" y="7812655"/>
            <a:ext cx="5538159" cy="2090469"/>
          </a:xfrm>
          <a:prstGeom prst="rect">
            <a:avLst/>
          </a:prstGeom>
        </p:spPr>
        <p:txBody>
          <a:bodyPr vert="horz" lIns="41666" tIns="20833" rIns="41666" bIns="20833" rtlCol="0" anchor="t">
            <a:noAutofit/>
          </a:bodyPr>
          <a:lstStyle>
            <a:lvl1pPr marL="0" indent="0" algn="r" defTabSz="377967" rtl="0" eaLnBrk="1" latinLnBrk="0" hangingPunct="1">
              <a:spcBef>
                <a:spcPts val="0"/>
              </a:spcBef>
              <a:spcAft>
                <a:spcPts val="827"/>
              </a:spcAft>
              <a:buClr>
                <a:schemeClr val="tx1"/>
              </a:buClr>
              <a:buSzPct val="100000"/>
              <a:buFont typeface="Arial"/>
              <a:buNone/>
              <a:defRPr sz="1488" kern="1200" cap="all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377967" indent="0" algn="ctr" defTabSz="377967" rtl="0" eaLnBrk="1" latinLnBrk="0" hangingPunct="1">
              <a:spcBef>
                <a:spcPts val="0"/>
              </a:spcBef>
              <a:spcAft>
                <a:spcPts val="827"/>
              </a:spcAft>
              <a:buClr>
                <a:schemeClr val="tx1"/>
              </a:buClr>
              <a:buSzPct val="100000"/>
              <a:buFont typeface="Arial"/>
              <a:buNone/>
              <a:defRPr sz="1323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755934" indent="0" algn="ctr" defTabSz="377967" rtl="0" eaLnBrk="1" latinLnBrk="0" hangingPunct="1">
              <a:spcBef>
                <a:spcPts val="0"/>
              </a:spcBef>
              <a:spcAft>
                <a:spcPts val="827"/>
              </a:spcAft>
              <a:buClr>
                <a:schemeClr val="tx1"/>
              </a:buClr>
              <a:buSzPct val="100000"/>
              <a:buFont typeface="Arial"/>
              <a:buNone/>
              <a:defRPr sz="1157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133902" indent="0" algn="ctr" defTabSz="377967" rtl="0" eaLnBrk="1" latinLnBrk="0" hangingPunct="1">
              <a:spcBef>
                <a:spcPts val="0"/>
              </a:spcBef>
              <a:spcAft>
                <a:spcPts val="827"/>
              </a:spcAft>
              <a:buClr>
                <a:schemeClr val="tx1"/>
              </a:buClr>
              <a:buSzPct val="100000"/>
              <a:buFont typeface="Arial"/>
              <a:buNone/>
              <a:defRPr sz="992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511869" indent="0" algn="ctr" defTabSz="377967" rtl="0" eaLnBrk="1" latinLnBrk="0" hangingPunct="1">
              <a:spcBef>
                <a:spcPts val="0"/>
              </a:spcBef>
              <a:spcAft>
                <a:spcPts val="827"/>
              </a:spcAft>
              <a:buClr>
                <a:schemeClr val="tx1"/>
              </a:buClr>
              <a:buSzPct val="100000"/>
              <a:buFont typeface="Arial"/>
              <a:buNone/>
              <a:defRPr sz="992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1889836" indent="0" algn="ctr" defTabSz="377967" rtl="0" eaLnBrk="1" latinLnBrk="0" hangingPunct="1">
              <a:spcBef>
                <a:spcPts val="0"/>
              </a:spcBef>
              <a:spcAft>
                <a:spcPts val="827"/>
              </a:spcAft>
              <a:buClr>
                <a:schemeClr val="tx1"/>
              </a:buClr>
              <a:buSzPct val="100000"/>
              <a:buFont typeface="Arial"/>
              <a:buNone/>
              <a:defRPr sz="992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267803" indent="0" algn="ctr" defTabSz="377967" rtl="0" eaLnBrk="1" latinLnBrk="0" hangingPunct="1">
              <a:spcBef>
                <a:spcPts val="0"/>
              </a:spcBef>
              <a:spcAft>
                <a:spcPts val="827"/>
              </a:spcAft>
              <a:buClr>
                <a:schemeClr val="tx1"/>
              </a:buClr>
              <a:buSzPct val="100000"/>
              <a:buFont typeface="Arial"/>
              <a:buNone/>
              <a:defRPr sz="992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2645771" indent="0" algn="ctr" defTabSz="377967" rtl="0" eaLnBrk="1" latinLnBrk="0" hangingPunct="1">
              <a:spcBef>
                <a:spcPts val="0"/>
              </a:spcBef>
              <a:spcAft>
                <a:spcPts val="827"/>
              </a:spcAft>
              <a:buClr>
                <a:schemeClr val="tx1"/>
              </a:buClr>
              <a:buSzPct val="100000"/>
              <a:buFont typeface="Arial"/>
              <a:buNone/>
              <a:defRPr sz="992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023738" indent="0" algn="ctr" defTabSz="377967" rtl="0" eaLnBrk="1" latinLnBrk="0" hangingPunct="1">
              <a:spcBef>
                <a:spcPts val="0"/>
              </a:spcBef>
              <a:spcAft>
                <a:spcPts val="827"/>
              </a:spcAft>
              <a:buClr>
                <a:schemeClr val="tx1"/>
              </a:buClr>
              <a:buSzPct val="100000"/>
              <a:buFont typeface="Arial"/>
              <a:buNone/>
              <a:defRPr sz="992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fr-FR" sz="3000" b="1" cap="none" dirty="0" smtClean="0">
                <a:solidFill>
                  <a:srgbClr val="5DAEBC"/>
                </a:solidFill>
                <a:latin typeface="Agency FB" pitchFamily="34" charset="0"/>
                <a:cs typeface="Segoe UI Semibold" panose="020B0702040204020203" pitchFamily="34" charset="0"/>
              </a:rPr>
              <a:t>Pour les </a:t>
            </a:r>
            <a:r>
              <a:rPr lang="fr-FR" sz="3000" b="1" cap="none" dirty="0" smtClean="0">
                <a:solidFill>
                  <a:srgbClr val="5DAEBC"/>
                </a:solidFill>
                <a:latin typeface="Agency FB" pitchFamily="34" charset="0"/>
                <a:cs typeface="Segoe UI Semibold" panose="020B0702040204020203" pitchFamily="34" charset="0"/>
              </a:rPr>
              <a:t>doctorants</a:t>
            </a:r>
          </a:p>
          <a:p>
            <a:pPr algn="ctr">
              <a:spcAft>
                <a:spcPts val="0"/>
              </a:spcAft>
            </a:pPr>
            <a:r>
              <a:rPr lang="fr-FR" sz="3000" b="1" cap="none" dirty="0" smtClean="0">
                <a:solidFill>
                  <a:srgbClr val="5DAEBC"/>
                </a:solidFill>
                <a:latin typeface="Agency FB" pitchFamily="34" charset="0"/>
                <a:cs typeface="Segoe UI Semibold" panose="020B0702040204020203" pitchFamily="34" charset="0"/>
              </a:rPr>
              <a:t>Lien d’inscription :</a:t>
            </a:r>
          </a:p>
          <a:p>
            <a:pPr algn="ctr">
              <a:spcAft>
                <a:spcPts val="0"/>
              </a:spcAft>
            </a:pPr>
            <a:r>
              <a:rPr lang="fr-FR" sz="3000" cap="none" dirty="0" smtClean="0">
                <a:solidFill>
                  <a:srgbClr val="0000FF"/>
                </a:solidFill>
                <a:latin typeface="Agency FB" pitchFamily="34" charset="0"/>
                <a:cs typeface="Segoe UI Semibold" panose="020B0702040204020203" pitchFamily="34" charset="0"/>
                <a:hlinkClick r:id="rId3"/>
              </a:rPr>
              <a:t>https</a:t>
            </a:r>
            <a:r>
              <a:rPr lang="fr-FR" sz="3000" cap="none" dirty="0">
                <a:solidFill>
                  <a:srgbClr val="0000FF"/>
                </a:solidFill>
                <a:latin typeface="Agency FB" pitchFamily="34" charset="0"/>
                <a:cs typeface="Segoe UI Semibold" panose="020B0702040204020203" pitchFamily="34" charset="0"/>
                <a:hlinkClick r:id="rId3"/>
              </a:rPr>
              <a:t>://</a:t>
            </a:r>
            <a:r>
              <a:rPr lang="fr-FR" sz="3000" cap="none" dirty="0" smtClean="0">
                <a:solidFill>
                  <a:srgbClr val="0000FF"/>
                </a:solidFill>
                <a:latin typeface="Agency FB" pitchFamily="34" charset="0"/>
                <a:cs typeface="Segoe UI Semibold" panose="020B0702040204020203" pitchFamily="34" charset="0"/>
                <a:hlinkClick r:id="rId3"/>
              </a:rPr>
              <a:t>forms.gle/ZZvUDtp7rH9RkjiL8</a:t>
            </a:r>
            <a:endParaRPr lang="fr-FR" sz="3000" cap="none" dirty="0" smtClean="0">
              <a:solidFill>
                <a:srgbClr val="0000FF"/>
              </a:solidFill>
              <a:latin typeface="Agency FB" pitchFamily="34" charset="0"/>
              <a:cs typeface="Segoe UI Semibold" panose="020B0702040204020203" pitchFamily="34" charset="0"/>
            </a:endParaRPr>
          </a:p>
          <a:p>
            <a:pPr algn="ctr">
              <a:spcAft>
                <a:spcPts val="0"/>
              </a:spcAft>
            </a:pPr>
            <a:endParaRPr lang="fr-FR" sz="3000" cap="none" dirty="0">
              <a:solidFill>
                <a:srgbClr val="0000FF"/>
              </a:solidFill>
              <a:latin typeface="Agency FB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353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1067</TotalTime>
  <Words>25</Words>
  <Application>Microsoft Office PowerPoint</Application>
  <PresentationFormat>B4 (ISO) Paper (250 x 353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Facet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Emist</dc:creator>
  <cp:lastModifiedBy>Hamid CT</cp:lastModifiedBy>
  <cp:revision>137</cp:revision>
  <cp:lastPrinted>2024-06-26T09:36:43Z</cp:lastPrinted>
  <dcterms:created xsi:type="dcterms:W3CDTF">2013-04-03T20:18:53Z</dcterms:created>
  <dcterms:modified xsi:type="dcterms:W3CDTF">2024-08-04T00:27:29Z</dcterms:modified>
</cp:coreProperties>
</file>