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4" r:id="rId3"/>
    <p:sldId id="265" r:id="rId4"/>
    <p:sldId id="257" r:id="rId5"/>
    <p:sldId id="258" r:id="rId6"/>
    <p:sldId id="259" r:id="rId7"/>
    <p:sldId id="260" r:id="rId8"/>
    <p:sldId id="261"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svg"/><Relationship Id="rId1" Type="http://schemas.openxmlformats.org/officeDocument/2006/relationships/image" Target="../media/image5.png"/><Relationship Id="rId6" Type="http://schemas.openxmlformats.org/officeDocument/2006/relationships/image" Target="../media/image12.svg"/><Relationship Id="rId5" Type="http://schemas.openxmlformats.org/officeDocument/2006/relationships/image" Target="../media/image7.png"/><Relationship Id="rId4" Type="http://schemas.openxmlformats.org/officeDocument/2006/relationships/image" Target="../media/image10.svg"/></Relationships>
</file>

<file path=ppt/diagrams/_rels/data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4.svg"/><Relationship Id="rId1" Type="http://schemas.openxmlformats.org/officeDocument/2006/relationships/image" Target="../media/image8.png"/><Relationship Id="rId6" Type="http://schemas.openxmlformats.org/officeDocument/2006/relationships/image" Target="../media/image18.svg"/><Relationship Id="rId5" Type="http://schemas.openxmlformats.org/officeDocument/2006/relationships/image" Target="../media/image10.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EDD032AD-93B8-4B69-A4FF-CFBE5E1EE8E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05657AC-92AB-44DC-A9C0-1534223D706C}">
      <dgm:prSet/>
      <dgm:spPr/>
      <dgm:t>
        <a:bodyPr/>
        <a:lstStyle/>
        <a:p>
          <a:r>
            <a:rPr lang="fr-FR" dirty="0"/>
            <a:t>Initier les étudiants de la licence (Semestre VI) à la didactique des langues-cultures et principalement à la didactique du français.</a:t>
          </a:r>
          <a:endParaRPr lang="en-US" dirty="0"/>
        </a:p>
      </dgm:t>
    </dgm:pt>
    <dgm:pt modelId="{3988221E-EDC1-42B8-BB94-653BA567B61F}" type="parTrans" cxnId="{9067F7E7-9B98-42F5-8D1A-814748AD4667}">
      <dgm:prSet/>
      <dgm:spPr/>
      <dgm:t>
        <a:bodyPr/>
        <a:lstStyle/>
        <a:p>
          <a:endParaRPr lang="en-US"/>
        </a:p>
      </dgm:t>
    </dgm:pt>
    <dgm:pt modelId="{5555BDB1-506B-47DA-AA11-05AE48C2F6D3}" type="sibTrans" cxnId="{9067F7E7-9B98-42F5-8D1A-814748AD4667}">
      <dgm:prSet/>
      <dgm:spPr/>
      <dgm:t>
        <a:bodyPr/>
        <a:lstStyle/>
        <a:p>
          <a:endParaRPr lang="en-US"/>
        </a:p>
      </dgm:t>
    </dgm:pt>
    <dgm:pt modelId="{0B540A09-75F9-4AAE-9073-42D17EF53366}">
      <dgm:prSet/>
      <dgm:spPr/>
      <dgm:t>
        <a:bodyPr/>
        <a:lstStyle/>
        <a:p>
          <a:r>
            <a:rPr lang="fr-FR"/>
            <a:t>De par leurs acquis en matière de linguistique générale, grammaire française, littérature (roman, théâtre, poésie), théorie et histoire de la littérature, les étudiants sont capables de comprendre les enjeux théoriques et pratiques de la didactique du français.</a:t>
          </a:r>
          <a:endParaRPr lang="en-US"/>
        </a:p>
      </dgm:t>
    </dgm:pt>
    <dgm:pt modelId="{2B0FF260-1BFB-4728-A577-2D60DC0FCECF}" type="parTrans" cxnId="{F7A8D7C3-5888-45AA-86A7-954BA928EE06}">
      <dgm:prSet/>
      <dgm:spPr/>
      <dgm:t>
        <a:bodyPr/>
        <a:lstStyle/>
        <a:p>
          <a:endParaRPr lang="en-US"/>
        </a:p>
      </dgm:t>
    </dgm:pt>
    <dgm:pt modelId="{FC728B52-9E34-4822-9868-C90962D35C53}" type="sibTrans" cxnId="{F7A8D7C3-5888-45AA-86A7-954BA928EE06}">
      <dgm:prSet/>
      <dgm:spPr/>
      <dgm:t>
        <a:bodyPr/>
        <a:lstStyle/>
        <a:p>
          <a:endParaRPr lang="en-US"/>
        </a:p>
      </dgm:t>
    </dgm:pt>
    <dgm:pt modelId="{CCFDE89C-2180-43E3-BB46-E997C46ED0A2}" type="pres">
      <dgm:prSet presAssocID="{EDD032AD-93B8-4B69-A4FF-CFBE5E1EE8E2}" presName="root" presStyleCnt="0">
        <dgm:presLayoutVars>
          <dgm:dir/>
          <dgm:resizeHandles val="exact"/>
        </dgm:presLayoutVars>
      </dgm:prSet>
      <dgm:spPr/>
      <dgm:t>
        <a:bodyPr/>
        <a:lstStyle/>
        <a:p>
          <a:endParaRPr lang="fr-FR"/>
        </a:p>
      </dgm:t>
    </dgm:pt>
    <dgm:pt modelId="{7D9A1013-1915-40BE-A355-F636404FC58D}" type="pres">
      <dgm:prSet presAssocID="{205657AC-92AB-44DC-A9C0-1534223D706C}" presName="compNode" presStyleCnt="0"/>
      <dgm:spPr/>
    </dgm:pt>
    <dgm:pt modelId="{58E453AF-03AB-4EFF-B2D8-474D15088F49}" type="pres">
      <dgm:prSet presAssocID="{205657AC-92AB-44DC-A9C0-1534223D706C}" presName="bgRect" presStyleLbl="bgShp" presStyleIdx="0" presStyleCnt="2"/>
      <dgm:spPr/>
    </dgm:pt>
    <dgm:pt modelId="{5DDE228A-7812-43C4-91CF-A8B9B94F383B}" type="pres">
      <dgm:prSet presAssocID="{205657AC-92AB-44DC-A9C0-1534223D706C}"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fr-FR"/>
        </a:p>
      </dgm:t>
      <dgm:extLst>
        <a:ext uri="{E40237B7-FDA0-4F09-8148-C483321AD2D9}">
          <dgm14:cNvPr xmlns:dgm14="http://schemas.microsoft.com/office/drawing/2010/diagram" id="0" name="" descr="Books"/>
        </a:ext>
      </dgm:extLst>
    </dgm:pt>
    <dgm:pt modelId="{CD1F2879-58F0-4527-95E6-9809F38DEDED}" type="pres">
      <dgm:prSet presAssocID="{205657AC-92AB-44DC-A9C0-1534223D706C}" presName="spaceRect" presStyleCnt="0"/>
      <dgm:spPr/>
    </dgm:pt>
    <dgm:pt modelId="{A9C219C9-A01A-4B8E-A855-880689AA2804}" type="pres">
      <dgm:prSet presAssocID="{205657AC-92AB-44DC-A9C0-1534223D706C}" presName="parTx" presStyleLbl="revTx" presStyleIdx="0" presStyleCnt="2">
        <dgm:presLayoutVars>
          <dgm:chMax val="0"/>
          <dgm:chPref val="0"/>
        </dgm:presLayoutVars>
      </dgm:prSet>
      <dgm:spPr/>
      <dgm:t>
        <a:bodyPr/>
        <a:lstStyle/>
        <a:p>
          <a:endParaRPr lang="fr-FR"/>
        </a:p>
      </dgm:t>
    </dgm:pt>
    <dgm:pt modelId="{5D306754-A1ED-4BED-A484-1B5CE3C492E9}" type="pres">
      <dgm:prSet presAssocID="{5555BDB1-506B-47DA-AA11-05AE48C2F6D3}" presName="sibTrans" presStyleCnt="0"/>
      <dgm:spPr/>
    </dgm:pt>
    <dgm:pt modelId="{D6906997-97FB-406F-8426-7DFA32889013}" type="pres">
      <dgm:prSet presAssocID="{0B540A09-75F9-4AAE-9073-42D17EF53366}" presName="compNode" presStyleCnt="0"/>
      <dgm:spPr/>
    </dgm:pt>
    <dgm:pt modelId="{EDA3965D-EB22-4598-8E17-74FCCAA21EED}" type="pres">
      <dgm:prSet presAssocID="{0B540A09-75F9-4AAE-9073-42D17EF53366}" presName="bgRect" presStyleLbl="bgShp" presStyleIdx="1" presStyleCnt="2"/>
      <dgm:spPr/>
    </dgm:pt>
    <dgm:pt modelId="{97FCB4B1-C055-4A50-B4CB-74FDEBDD52D7}" type="pres">
      <dgm:prSet presAssocID="{0B540A09-75F9-4AAE-9073-42D17EF53366}"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fr-FR"/>
        </a:p>
      </dgm:t>
      <dgm:extLst>
        <a:ext uri="{E40237B7-FDA0-4F09-8148-C483321AD2D9}">
          <dgm14:cNvPr xmlns:dgm14="http://schemas.microsoft.com/office/drawing/2010/diagram" id="0" name="" descr="Classroom"/>
        </a:ext>
      </dgm:extLst>
    </dgm:pt>
    <dgm:pt modelId="{3FA5F7D0-7CC7-4E5A-9411-96DD048CAD8C}" type="pres">
      <dgm:prSet presAssocID="{0B540A09-75F9-4AAE-9073-42D17EF53366}" presName="spaceRect" presStyleCnt="0"/>
      <dgm:spPr/>
    </dgm:pt>
    <dgm:pt modelId="{14879065-8E13-463F-828D-B09166786404}" type="pres">
      <dgm:prSet presAssocID="{0B540A09-75F9-4AAE-9073-42D17EF53366}" presName="parTx" presStyleLbl="revTx" presStyleIdx="1" presStyleCnt="2">
        <dgm:presLayoutVars>
          <dgm:chMax val="0"/>
          <dgm:chPref val="0"/>
        </dgm:presLayoutVars>
      </dgm:prSet>
      <dgm:spPr/>
      <dgm:t>
        <a:bodyPr/>
        <a:lstStyle/>
        <a:p>
          <a:endParaRPr lang="fr-FR"/>
        </a:p>
      </dgm:t>
    </dgm:pt>
  </dgm:ptLst>
  <dgm:cxnLst>
    <dgm:cxn modelId="{8A996561-5A8C-43A5-8C86-4733E4813725}" type="presOf" srcId="{205657AC-92AB-44DC-A9C0-1534223D706C}" destId="{A9C219C9-A01A-4B8E-A855-880689AA2804}" srcOrd="0" destOrd="0" presId="urn:microsoft.com/office/officeart/2018/2/layout/IconVerticalSolidList"/>
    <dgm:cxn modelId="{D288E25A-3A33-43FE-AA12-88EEB7852537}" type="presOf" srcId="{0B540A09-75F9-4AAE-9073-42D17EF53366}" destId="{14879065-8E13-463F-828D-B09166786404}" srcOrd="0" destOrd="0" presId="urn:microsoft.com/office/officeart/2018/2/layout/IconVerticalSolidList"/>
    <dgm:cxn modelId="{F7A8D7C3-5888-45AA-86A7-954BA928EE06}" srcId="{EDD032AD-93B8-4B69-A4FF-CFBE5E1EE8E2}" destId="{0B540A09-75F9-4AAE-9073-42D17EF53366}" srcOrd="1" destOrd="0" parTransId="{2B0FF260-1BFB-4728-A577-2D60DC0FCECF}" sibTransId="{FC728B52-9E34-4822-9868-C90962D35C53}"/>
    <dgm:cxn modelId="{9067F7E7-9B98-42F5-8D1A-814748AD4667}" srcId="{EDD032AD-93B8-4B69-A4FF-CFBE5E1EE8E2}" destId="{205657AC-92AB-44DC-A9C0-1534223D706C}" srcOrd="0" destOrd="0" parTransId="{3988221E-EDC1-42B8-BB94-653BA567B61F}" sibTransId="{5555BDB1-506B-47DA-AA11-05AE48C2F6D3}"/>
    <dgm:cxn modelId="{7F26F9C1-66C1-4DCD-8287-2FD7E7915839}" type="presOf" srcId="{EDD032AD-93B8-4B69-A4FF-CFBE5E1EE8E2}" destId="{CCFDE89C-2180-43E3-BB46-E997C46ED0A2}" srcOrd="0" destOrd="0" presId="urn:microsoft.com/office/officeart/2018/2/layout/IconVerticalSolidList"/>
    <dgm:cxn modelId="{E0BF1949-B7F7-48A2-B6E9-E31C2BD46AB7}" type="presParOf" srcId="{CCFDE89C-2180-43E3-BB46-E997C46ED0A2}" destId="{7D9A1013-1915-40BE-A355-F636404FC58D}" srcOrd="0" destOrd="0" presId="urn:microsoft.com/office/officeart/2018/2/layout/IconVerticalSolidList"/>
    <dgm:cxn modelId="{733287A6-A9B5-42A4-B90C-2A57BEC44AD4}" type="presParOf" srcId="{7D9A1013-1915-40BE-A355-F636404FC58D}" destId="{58E453AF-03AB-4EFF-B2D8-474D15088F49}" srcOrd="0" destOrd="0" presId="urn:microsoft.com/office/officeart/2018/2/layout/IconVerticalSolidList"/>
    <dgm:cxn modelId="{FA55F94F-B102-4BA9-A382-BF63F8736841}" type="presParOf" srcId="{7D9A1013-1915-40BE-A355-F636404FC58D}" destId="{5DDE228A-7812-43C4-91CF-A8B9B94F383B}" srcOrd="1" destOrd="0" presId="urn:microsoft.com/office/officeart/2018/2/layout/IconVerticalSolidList"/>
    <dgm:cxn modelId="{5075CDBF-F756-45B2-9A19-24EE7FD1F033}" type="presParOf" srcId="{7D9A1013-1915-40BE-A355-F636404FC58D}" destId="{CD1F2879-58F0-4527-95E6-9809F38DEDED}" srcOrd="2" destOrd="0" presId="urn:microsoft.com/office/officeart/2018/2/layout/IconVerticalSolidList"/>
    <dgm:cxn modelId="{8BBA2DD0-54A6-4BCE-8EB5-14E936D43A08}" type="presParOf" srcId="{7D9A1013-1915-40BE-A355-F636404FC58D}" destId="{A9C219C9-A01A-4B8E-A855-880689AA2804}" srcOrd="3" destOrd="0" presId="urn:microsoft.com/office/officeart/2018/2/layout/IconVerticalSolidList"/>
    <dgm:cxn modelId="{EE6A283B-5282-4CC1-B0FF-6C744692DE03}" type="presParOf" srcId="{CCFDE89C-2180-43E3-BB46-E997C46ED0A2}" destId="{5D306754-A1ED-4BED-A484-1B5CE3C492E9}" srcOrd="1" destOrd="0" presId="urn:microsoft.com/office/officeart/2018/2/layout/IconVerticalSolidList"/>
    <dgm:cxn modelId="{5EC90EE9-F2D6-415A-93B4-794B985C8A6E}" type="presParOf" srcId="{CCFDE89C-2180-43E3-BB46-E997C46ED0A2}" destId="{D6906997-97FB-406F-8426-7DFA32889013}" srcOrd="2" destOrd="0" presId="urn:microsoft.com/office/officeart/2018/2/layout/IconVerticalSolidList"/>
    <dgm:cxn modelId="{592A6757-95BB-4F3C-905C-EBFECF9966E4}" type="presParOf" srcId="{D6906997-97FB-406F-8426-7DFA32889013}" destId="{EDA3965D-EB22-4598-8E17-74FCCAA21EED}" srcOrd="0" destOrd="0" presId="urn:microsoft.com/office/officeart/2018/2/layout/IconVerticalSolidList"/>
    <dgm:cxn modelId="{BAA44032-077B-44EA-81B5-C1063EAB2291}" type="presParOf" srcId="{D6906997-97FB-406F-8426-7DFA32889013}" destId="{97FCB4B1-C055-4A50-B4CB-74FDEBDD52D7}" srcOrd="1" destOrd="0" presId="urn:microsoft.com/office/officeart/2018/2/layout/IconVerticalSolidList"/>
    <dgm:cxn modelId="{0ECC5207-0EA5-4F9B-9FC7-FDD685153CB3}" type="presParOf" srcId="{D6906997-97FB-406F-8426-7DFA32889013}" destId="{3FA5F7D0-7CC7-4E5A-9411-96DD048CAD8C}" srcOrd="2" destOrd="0" presId="urn:microsoft.com/office/officeart/2018/2/layout/IconVerticalSolidList"/>
    <dgm:cxn modelId="{53C91B6C-3C12-4BC4-9865-2C96A34E6E4A}" type="presParOf" srcId="{D6906997-97FB-406F-8426-7DFA32889013}" destId="{14879065-8E13-463F-828D-B0916678640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F52DB1-49A8-4E06-9ADD-0830757D28F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A01A178A-FCB5-489B-B04D-02AFACC2407D}">
      <dgm:prSet/>
      <dgm:spPr/>
      <dgm:t>
        <a:bodyPr/>
        <a:lstStyle/>
        <a:p>
          <a:r>
            <a:rPr lang="fr-FR"/>
            <a:t>Définir l’objet de la didactique du français et le cadre conceptuel d’où elle opère ;</a:t>
          </a:r>
          <a:endParaRPr lang="en-US"/>
        </a:p>
      </dgm:t>
    </dgm:pt>
    <dgm:pt modelId="{C34DAE36-016C-46F6-A137-7B89EB596F04}" type="parTrans" cxnId="{18BF5205-0992-4A12-82D1-51B347918EC8}">
      <dgm:prSet/>
      <dgm:spPr/>
      <dgm:t>
        <a:bodyPr/>
        <a:lstStyle/>
        <a:p>
          <a:endParaRPr lang="en-US"/>
        </a:p>
      </dgm:t>
    </dgm:pt>
    <dgm:pt modelId="{F4F5A5E2-A804-45F3-8E0B-306CDF11E1BD}" type="sibTrans" cxnId="{18BF5205-0992-4A12-82D1-51B347918EC8}">
      <dgm:prSet/>
      <dgm:spPr/>
      <dgm:t>
        <a:bodyPr/>
        <a:lstStyle/>
        <a:p>
          <a:endParaRPr lang="en-US"/>
        </a:p>
      </dgm:t>
    </dgm:pt>
    <dgm:pt modelId="{57183C3A-5681-4FD1-9358-305C7426E95E}">
      <dgm:prSet/>
      <dgm:spPr/>
      <dgm:t>
        <a:bodyPr/>
        <a:lstStyle/>
        <a:p>
          <a:r>
            <a:rPr lang="fr-FR"/>
            <a:t>Montrer les rapports qu’entretient la didactique des langues avec les autres champs des sciences humaines et sociales ;</a:t>
          </a:r>
          <a:endParaRPr lang="en-US"/>
        </a:p>
      </dgm:t>
    </dgm:pt>
    <dgm:pt modelId="{D26A2D95-1FC3-4843-9E79-C9F2E34B67EF}" type="parTrans" cxnId="{559F471C-28FA-4FE5-B416-71C32C68DB1B}">
      <dgm:prSet/>
      <dgm:spPr/>
      <dgm:t>
        <a:bodyPr/>
        <a:lstStyle/>
        <a:p>
          <a:endParaRPr lang="en-US"/>
        </a:p>
      </dgm:t>
    </dgm:pt>
    <dgm:pt modelId="{30746C64-0FC0-420B-9AE6-16263B3F3E70}" type="sibTrans" cxnId="{559F471C-28FA-4FE5-B416-71C32C68DB1B}">
      <dgm:prSet/>
      <dgm:spPr/>
      <dgm:t>
        <a:bodyPr/>
        <a:lstStyle/>
        <a:p>
          <a:endParaRPr lang="en-US"/>
        </a:p>
      </dgm:t>
    </dgm:pt>
    <dgm:pt modelId="{F06FF5F4-0F12-4791-A094-B643146E9D12}">
      <dgm:prSet/>
      <dgm:spPr/>
      <dgm:t>
        <a:bodyPr/>
        <a:lstStyle/>
        <a:p>
          <a:r>
            <a:rPr lang="fr-FR"/>
            <a:t>Sensibiliser à l’importance de la réflexion sur les méthodologies de l’enseignement du français dans le contexte sociolinguistique et éducatif marocain.</a:t>
          </a:r>
          <a:endParaRPr lang="en-US"/>
        </a:p>
      </dgm:t>
    </dgm:pt>
    <dgm:pt modelId="{A0B1D723-2A0D-42F3-8EAC-C4D6C34D3F7D}" type="parTrans" cxnId="{1F481DD2-6912-4E31-9052-FE00A9D7FF7C}">
      <dgm:prSet/>
      <dgm:spPr/>
      <dgm:t>
        <a:bodyPr/>
        <a:lstStyle/>
        <a:p>
          <a:endParaRPr lang="en-US"/>
        </a:p>
      </dgm:t>
    </dgm:pt>
    <dgm:pt modelId="{B97532AF-E577-42C9-B23B-6948AB407FD8}" type="sibTrans" cxnId="{1F481DD2-6912-4E31-9052-FE00A9D7FF7C}">
      <dgm:prSet/>
      <dgm:spPr/>
      <dgm:t>
        <a:bodyPr/>
        <a:lstStyle/>
        <a:p>
          <a:endParaRPr lang="en-US"/>
        </a:p>
      </dgm:t>
    </dgm:pt>
    <dgm:pt modelId="{FA7FDF90-6C83-42F0-A1A2-06C7F810969D}" type="pres">
      <dgm:prSet presAssocID="{F5F52DB1-49A8-4E06-9ADD-0830757D28F4}" presName="root" presStyleCnt="0">
        <dgm:presLayoutVars>
          <dgm:dir/>
          <dgm:resizeHandles val="exact"/>
        </dgm:presLayoutVars>
      </dgm:prSet>
      <dgm:spPr/>
      <dgm:t>
        <a:bodyPr/>
        <a:lstStyle/>
        <a:p>
          <a:endParaRPr lang="fr-FR"/>
        </a:p>
      </dgm:t>
    </dgm:pt>
    <dgm:pt modelId="{CD197AF2-4A18-4642-BE97-4C1AF94C92BB}" type="pres">
      <dgm:prSet presAssocID="{A01A178A-FCB5-489B-B04D-02AFACC2407D}" presName="compNode" presStyleCnt="0"/>
      <dgm:spPr/>
    </dgm:pt>
    <dgm:pt modelId="{1A3EE45F-D13E-4D85-92AE-B1167E39CB1F}" type="pres">
      <dgm:prSet presAssocID="{A01A178A-FCB5-489B-B04D-02AFACC2407D}" presName="bgRect" presStyleLbl="bgShp" presStyleIdx="0" presStyleCnt="3"/>
      <dgm:spPr/>
    </dgm:pt>
    <dgm:pt modelId="{C6EFBEFE-DD20-42C4-8BBB-D24B9B3A7754}" type="pres">
      <dgm:prSet presAssocID="{A01A178A-FCB5-489B-B04D-02AFACC2407D}" presName="iconRect" presStyleLbl="node1" presStyleIdx="0" presStyleCnt="3"/>
      <dgm:spPr>
        <a:blipFill>
          <a:blip xmlns:r="http://schemas.openxmlformats.org/officeDocument/2006/relationships" r:embed="rId1">
            <a:extLst>
              <a:ext uri="{96DAC541-7B7A-43D3-8B79-37D633B846F1}">
                <asvg:svgBlip xmlns=""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Langue des signes"/>
        </a:ext>
      </dgm:extLst>
    </dgm:pt>
    <dgm:pt modelId="{A2C2353C-F977-4A7E-AF22-4B6150674762}" type="pres">
      <dgm:prSet presAssocID="{A01A178A-FCB5-489B-B04D-02AFACC2407D}" presName="spaceRect" presStyleCnt="0"/>
      <dgm:spPr/>
    </dgm:pt>
    <dgm:pt modelId="{B6EBB999-67B0-46FE-ADC5-C02E7B8F5B79}" type="pres">
      <dgm:prSet presAssocID="{A01A178A-FCB5-489B-B04D-02AFACC2407D}" presName="parTx" presStyleLbl="revTx" presStyleIdx="0" presStyleCnt="3">
        <dgm:presLayoutVars>
          <dgm:chMax val="0"/>
          <dgm:chPref val="0"/>
        </dgm:presLayoutVars>
      </dgm:prSet>
      <dgm:spPr/>
      <dgm:t>
        <a:bodyPr/>
        <a:lstStyle/>
        <a:p>
          <a:endParaRPr lang="fr-FR"/>
        </a:p>
      </dgm:t>
    </dgm:pt>
    <dgm:pt modelId="{10002FBB-6E84-493F-81EA-4CB5A3DCC25A}" type="pres">
      <dgm:prSet presAssocID="{F4F5A5E2-A804-45F3-8E0B-306CDF11E1BD}" presName="sibTrans" presStyleCnt="0"/>
      <dgm:spPr/>
    </dgm:pt>
    <dgm:pt modelId="{54484C7B-C11D-4C1C-B118-3904E88EC33F}" type="pres">
      <dgm:prSet presAssocID="{57183C3A-5681-4FD1-9358-305C7426E95E}" presName="compNode" presStyleCnt="0"/>
      <dgm:spPr/>
    </dgm:pt>
    <dgm:pt modelId="{FD8DEBFF-40ED-4A49-A7E9-9CD766630846}" type="pres">
      <dgm:prSet presAssocID="{57183C3A-5681-4FD1-9358-305C7426E95E}" presName="bgRect" presStyleLbl="bgShp" presStyleIdx="1" presStyleCnt="3"/>
      <dgm:spPr/>
    </dgm:pt>
    <dgm:pt modelId="{F835DE0C-B72D-476A-9B65-057185AFF967}" type="pres">
      <dgm:prSet presAssocID="{57183C3A-5681-4FD1-9358-305C7426E95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croscope"/>
        </a:ext>
      </dgm:extLst>
    </dgm:pt>
    <dgm:pt modelId="{3F69B24B-9C01-4CC1-AD30-44074316973E}" type="pres">
      <dgm:prSet presAssocID="{57183C3A-5681-4FD1-9358-305C7426E95E}" presName="spaceRect" presStyleCnt="0"/>
      <dgm:spPr/>
    </dgm:pt>
    <dgm:pt modelId="{D133B3AF-92DC-4B32-85EA-5E62F6AF4A39}" type="pres">
      <dgm:prSet presAssocID="{57183C3A-5681-4FD1-9358-305C7426E95E}" presName="parTx" presStyleLbl="revTx" presStyleIdx="1" presStyleCnt="3">
        <dgm:presLayoutVars>
          <dgm:chMax val="0"/>
          <dgm:chPref val="0"/>
        </dgm:presLayoutVars>
      </dgm:prSet>
      <dgm:spPr/>
      <dgm:t>
        <a:bodyPr/>
        <a:lstStyle/>
        <a:p>
          <a:endParaRPr lang="fr-FR"/>
        </a:p>
      </dgm:t>
    </dgm:pt>
    <dgm:pt modelId="{ABA555B7-A9AF-4C6C-BC7F-FC921FED1F30}" type="pres">
      <dgm:prSet presAssocID="{30746C64-0FC0-420B-9AE6-16263B3F3E70}" presName="sibTrans" presStyleCnt="0"/>
      <dgm:spPr/>
    </dgm:pt>
    <dgm:pt modelId="{1C3DF632-E259-4B06-952B-A48793ACBE9C}" type="pres">
      <dgm:prSet presAssocID="{F06FF5F4-0F12-4791-A094-B643146E9D12}" presName="compNode" presStyleCnt="0"/>
      <dgm:spPr/>
    </dgm:pt>
    <dgm:pt modelId="{B7D9A7B3-88F9-4576-9AA9-104C015303E1}" type="pres">
      <dgm:prSet presAssocID="{F06FF5F4-0F12-4791-A094-B643146E9D12}" presName="bgRect" presStyleLbl="bgShp" presStyleIdx="2" presStyleCnt="3"/>
      <dgm:spPr/>
    </dgm:pt>
    <dgm:pt modelId="{01C94BC2-8B16-41AA-A298-A54F319AB556}" type="pres">
      <dgm:prSet presAssocID="{F06FF5F4-0F12-4791-A094-B643146E9D1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otes"/>
        </a:ext>
      </dgm:extLst>
    </dgm:pt>
    <dgm:pt modelId="{DA8E3E3E-6551-43B5-A87B-6C912BCD0F6D}" type="pres">
      <dgm:prSet presAssocID="{F06FF5F4-0F12-4791-A094-B643146E9D12}" presName="spaceRect" presStyleCnt="0"/>
      <dgm:spPr/>
    </dgm:pt>
    <dgm:pt modelId="{F74DD3D5-E4A4-40C0-ACDE-1A638BA33F48}" type="pres">
      <dgm:prSet presAssocID="{F06FF5F4-0F12-4791-A094-B643146E9D12}" presName="parTx" presStyleLbl="revTx" presStyleIdx="2" presStyleCnt="3">
        <dgm:presLayoutVars>
          <dgm:chMax val="0"/>
          <dgm:chPref val="0"/>
        </dgm:presLayoutVars>
      </dgm:prSet>
      <dgm:spPr/>
      <dgm:t>
        <a:bodyPr/>
        <a:lstStyle/>
        <a:p>
          <a:endParaRPr lang="fr-FR"/>
        </a:p>
      </dgm:t>
    </dgm:pt>
  </dgm:ptLst>
  <dgm:cxnLst>
    <dgm:cxn modelId="{D60E75D6-82BD-405B-8D5C-04C84706C292}" type="presOf" srcId="{57183C3A-5681-4FD1-9358-305C7426E95E}" destId="{D133B3AF-92DC-4B32-85EA-5E62F6AF4A39}" srcOrd="0" destOrd="0" presId="urn:microsoft.com/office/officeart/2018/2/layout/IconVerticalSolidList"/>
    <dgm:cxn modelId="{2CAA07CD-F341-47C3-ABC6-B5ACEB5C17ED}" type="presOf" srcId="{F06FF5F4-0F12-4791-A094-B643146E9D12}" destId="{F74DD3D5-E4A4-40C0-ACDE-1A638BA33F48}" srcOrd="0" destOrd="0" presId="urn:microsoft.com/office/officeart/2018/2/layout/IconVerticalSolidList"/>
    <dgm:cxn modelId="{035F2C50-2EEE-41FF-BFCF-80EFC898823C}" type="presOf" srcId="{A01A178A-FCB5-489B-B04D-02AFACC2407D}" destId="{B6EBB999-67B0-46FE-ADC5-C02E7B8F5B79}" srcOrd="0" destOrd="0" presId="urn:microsoft.com/office/officeart/2018/2/layout/IconVerticalSolidList"/>
    <dgm:cxn modelId="{559F471C-28FA-4FE5-B416-71C32C68DB1B}" srcId="{F5F52DB1-49A8-4E06-9ADD-0830757D28F4}" destId="{57183C3A-5681-4FD1-9358-305C7426E95E}" srcOrd="1" destOrd="0" parTransId="{D26A2D95-1FC3-4843-9E79-C9F2E34B67EF}" sibTransId="{30746C64-0FC0-420B-9AE6-16263B3F3E70}"/>
    <dgm:cxn modelId="{1F481DD2-6912-4E31-9052-FE00A9D7FF7C}" srcId="{F5F52DB1-49A8-4E06-9ADD-0830757D28F4}" destId="{F06FF5F4-0F12-4791-A094-B643146E9D12}" srcOrd="2" destOrd="0" parTransId="{A0B1D723-2A0D-42F3-8EAC-C4D6C34D3F7D}" sibTransId="{B97532AF-E577-42C9-B23B-6948AB407FD8}"/>
    <dgm:cxn modelId="{3E402EBA-6ED9-4EBD-AF67-1A13D9321FD2}" type="presOf" srcId="{F5F52DB1-49A8-4E06-9ADD-0830757D28F4}" destId="{FA7FDF90-6C83-42F0-A1A2-06C7F810969D}" srcOrd="0" destOrd="0" presId="urn:microsoft.com/office/officeart/2018/2/layout/IconVerticalSolidList"/>
    <dgm:cxn modelId="{18BF5205-0992-4A12-82D1-51B347918EC8}" srcId="{F5F52DB1-49A8-4E06-9ADD-0830757D28F4}" destId="{A01A178A-FCB5-489B-B04D-02AFACC2407D}" srcOrd="0" destOrd="0" parTransId="{C34DAE36-016C-46F6-A137-7B89EB596F04}" sibTransId="{F4F5A5E2-A804-45F3-8E0B-306CDF11E1BD}"/>
    <dgm:cxn modelId="{DC6C9E02-139F-4F1A-AC77-272DDB964F50}" type="presParOf" srcId="{FA7FDF90-6C83-42F0-A1A2-06C7F810969D}" destId="{CD197AF2-4A18-4642-BE97-4C1AF94C92BB}" srcOrd="0" destOrd="0" presId="urn:microsoft.com/office/officeart/2018/2/layout/IconVerticalSolidList"/>
    <dgm:cxn modelId="{06DD104C-A1CE-405C-BCDD-680EFA65C4E8}" type="presParOf" srcId="{CD197AF2-4A18-4642-BE97-4C1AF94C92BB}" destId="{1A3EE45F-D13E-4D85-92AE-B1167E39CB1F}" srcOrd="0" destOrd="0" presId="urn:microsoft.com/office/officeart/2018/2/layout/IconVerticalSolidList"/>
    <dgm:cxn modelId="{99CBECB0-DCD3-4ACD-8599-2673EDDA8C00}" type="presParOf" srcId="{CD197AF2-4A18-4642-BE97-4C1AF94C92BB}" destId="{C6EFBEFE-DD20-42C4-8BBB-D24B9B3A7754}" srcOrd="1" destOrd="0" presId="urn:microsoft.com/office/officeart/2018/2/layout/IconVerticalSolidList"/>
    <dgm:cxn modelId="{DE614A5A-C27C-4FFA-9CA1-6531B2C2BC41}" type="presParOf" srcId="{CD197AF2-4A18-4642-BE97-4C1AF94C92BB}" destId="{A2C2353C-F977-4A7E-AF22-4B6150674762}" srcOrd="2" destOrd="0" presId="urn:microsoft.com/office/officeart/2018/2/layout/IconVerticalSolidList"/>
    <dgm:cxn modelId="{4979A418-CBF7-4C62-8AAE-4E58F6213E11}" type="presParOf" srcId="{CD197AF2-4A18-4642-BE97-4C1AF94C92BB}" destId="{B6EBB999-67B0-46FE-ADC5-C02E7B8F5B79}" srcOrd="3" destOrd="0" presId="urn:microsoft.com/office/officeart/2018/2/layout/IconVerticalSolidList"/>
    <dgm:cxn modelId="{E48FA8AC-B730-4B72-95F4-52B856BA5738}" type="presParOf" srcId="{FA7FDF90-6C83-42F0-A1A2-06C7F810969D}" destId="{10002FBB-6E84-493F-81EA-4CB5A3DCC25A}" srcOrd="1" destOrd="0" presId="urn:microsoft.com/office/officeart/2018/2/layout/IconVerticalSolidList"/>
    <dgm:cxn modelId="{9C25FEE8-5574-4BC2-B9B6-6099042B465A}" type="presParOf" srcId="{FA7FDF90-6C83-42F0-A1A2-06C7F810969D}" destId="{54484C7B-C11D-4C1C-B118-3904E88EC33F}" srcOrd="2" destOrd="0" presId="urn:microsoft.com/office/officeart/2018/2/layout/IconVerticalSolidList"/>
    <dgm:cxn modelId="{940E06DC-55B7-41D9-ACFB-11ACB544D31C}" type="presParOf" srcId="{54484C7B-C11D-4C1C-B118-3904E88EC33F}" destId="{FD8DEBFF-40ED-4A49-A7E9-9CD766630846}" srcOrd="0" destOrd="0" presId="urn:microsoft.com/office/officeart/2018/2/layout/IconVerticalSolidList"/>
    <dgm:cxn modelId="{BEEDA8F3-E9D3-4A4E-986D-3E618316EC1B}" type="presParOf" srcId="{54484C7B-C11D-4C1C-B118-3904E88EC33F}" destId="{F835DE0C-B72D-476A-9B65-057185AFF967}" srcOrd="1" destOrd="0" presId="urn:microsoft.com/office/officeart/2018/2/layout/IconVerticalSolidList"/>
    <dgm:cxn modelId="{7C24DAD9-5CCE-4C7F-B4A8-386B9A4EB4B5}" type="presParOf" srcId="{54484C7B-C11D-4C1C-B118-3904E88EC33F}" destId="{3F69B24B-9C01-4CC1-AD30-44074316973E}" srcOrd="2" destOrd="0" presId="urn:microsoft.com/office/officeart/2018/2/layout/IconVerticalSolidList"/>
    <dgm:cxn modelId="{737489FA-7DC4-464A-8268-5B8F8143EC1C}" type="presParOf" srcId="{54484C7B-C11D-4C1C-B118-3904E88EC33F}" destId="{D133B3AF-92DC-4B32-85EA-5E62F6AF4A39}" srcOrd="3" destOrd="0" presId="urn:microsoft.com/office/officeart/2018/2/layout/IconVerticalSolidList"/>
    <dgm:cxn modelId="{3B71CB1E-2E48-4B7F-955A-511E2137C0BC}" type="presParOf" srcId="{FA7FDF90-6C83-42F0-A1A2-06C7F810969D}" destId="{ABA555B7-A9AF-4C6C-BC7F-FC921FED1F30}" srcOrd="3" destOrd="0" presId="urn:microsoft.com/office/officeart/2018/2/layout/IconVerticalSolidList"/>
    <dgm:cxn modelId="{AA7F87A0-6DFD-4BA4-9EE8-295EDE93F2ED}" type="presParOf" srcId="{FA7FDF90-6C83-42F0-A1A2-06C7F810969D}" destId="{1C3DF632-E259-4B06-952B-A48793ACBE9C}" srcOrd="4" destOrd="0" presId="urn:microsoft.com/office/officeart/2018/2/layout/IconVerticalSolidList"/>
    <dgm:cxn modelId="{3A87E6A8-F482-493B-A868-0E26175FF407}" type="presParOf" srcId="{1C3DF632-E259-4B06-952B-A48793ACBE9C}" destId="{B7D9A7B3-88F9-4576-9AA9-104C015303E1}" srcOrd="0" destOrd="0" presId="urn:microsoft.com/office/officeart/2018/2/layout/IconVerticalSolidList"/>
    <dgm:cxn modelId="{9F34CE1E-23CC-4D14-BA49-0E2055A7BDE9}" type="presParOf" srcId="{1C3DF632-E259-4B06-952B-A48793ACBE9C}" destId="{01C94BC2-8B16-41AA-A298-A54F319AB556}" srcOrd="1" destOrd="0" presId="urn:microsoft.com/office/officeart/2018/2/layout/IconVerticalSolidList"/>
    <dgm:cxn modelId="{C74687C5-E935-4C53-8333-F0B02CC65BD7}" type="presParOf" srcId="{1C3DF632-E259-4B06-952B-A48793ACBE9C}" destId="{DA8E3E3E-6551-43B5-A87B-6C912BCD0F6D}" srcOrd="2" destOrd="0" presId="urn:microsoft.com/office/officeart/2018/2/layout/IconVerticalSolidList"/>
    <dgm:cxn modelId="{8131DA26-9CB0-420E-BA17-EE215CD426B6}" type="presParOf" srcId="{1C3DF632-E259-4B06-952B-A48793ACBE9C}" destId="{F74DD3D5-E4A4-40C0-ACDE-1A638BA33F48}"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B7F64B-3B3C-46EF-AA0C-D813A3469F05}"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332ECFF1-7E64-45FD-B854-1325161C26E3}">
      <dgm:prSet/>
      <dgm:spPr/>
      <dgm:t>
        <a:bodyPr/>
        <a:lstStyle/>
        <a:p>
          <a:r>
            <a:rPr lang="fr-FR" b="1" dirty="0"/>
            <a:t>I. Les langues du /au Maroc </a:t>
          </a:r>
          <a:endParaRPr lang="en-US" dirty="0"/>
        </a:p>
      </dgm:t>
    </dgm:pt>
    <dgm:pt modelId="{75D3E70D-2E8A-4160-94A8-18B9F630569D}" type="parTrans" cxnId="{2476D9F4-204E-4842-BADC-D64E88E0C29A}">
      <dgm:prSet/>
      <dgm:spPr/>
      <dgm:t>
        <a:bodyPr/>
        <a:lstStyle/>
        <a:p>
          <a:endParaRPr lang="en-US"/>
        </a:p>
      </dgm:t>
    </dgm:pt>
    <dgm:pt modelId="{181EE96D-DA2F-409D-A7FA-295CD987BEE8}" type="sibTrans" cxnId="{2476D9F4-204E-4842-BADC-D64E88E0C29A}">
      <dgm:prSet/>
      <dgm:spPr/>
      <dgm:t>
        <a:bodyPr/>
        <a:lstStyle/>
        <a:p>
          <a:endParaRPr lang="en-US"/>
        </a:p>
      </dgm:t>
    </dgm:pt>
    <dgm:pt modelId="{37E36E96-8B2F-414E-991C-1E6A3B8B6440}">
      <dgm:prSet/>
      <dgm:spPr/>
      <dgm:t>
        <a:bodyPr/>
        <a:lstStyle/>
        <a:p>
          <a:r>
            <a:rPr lang="fr-FR" b="1" dirty="0"/>
            <a:t>La complexité d’un paysage</a:t>
          </a:r>
          <a:endParaRPr lang="en-US" dirty="0"/>
        </a:p>
      </dgm:t>
    </dgm:pt>
    <dgm:pt modelId="{9488617D-E090-443C-BCA3-D9801DBFC202}" type="parTrans" cxnId="{D92FE4C4-56ED-4624-B84C-4C9397372D05}">
      <dgm:prSet/>
      <dgm:spPr/>
      <dgm:t>
        <a:bodyPr/>
        <a:lstStyle/>
        <a:p>
          <a:endParaRPr lang="en-US"/>
        </a:p>
      </dgm:t>
    </dgm:pt>
    <dgm:pt modelId="{125D7049-ECEE-4471-954B-E2405B3E04E4}" type="sibTrans" cxnId="{D92FE4C4-56ED-4624-B84C-4C9397372D05}">
      <dgm:prSet/>
      <dgm:spPr/>
      <dgm:t>
        <a:bodyPr/>
        <a:lstStyle/>
        <a:p>
          <a:endParaRPr lang="en-US"/>
        </a:p>
      </dgm:t>
    </dgm:pt>
    <dgm:pt modelId="{393A8CD4-B4D3-47A0-BA98-6DE0DB556783}">
      <dgm:prSet/>
      <dgm:spPr/>
      <dgm:t>
        <a:bodyPr/>
        <a:lstStyle/>
        <a:p>
          <a:r>
            <a:rPr lang="fr-FR" b="1" dirty="0"/>
            <a:t>Les langues au Maroc </a:t>
          </a:r>
          <a:endParaRPr lang="en-US" dirty="0"/>
        </a:p>
      </dgm:t>
    </dgm:pt>
    <dgm:pt modelId="{28B85F6C-0C1F-4E4E-B2F9-B6DC8C38FCC9}" type="parTrans" cxnId="{6AAA3390-F5EE-4520-999D-3C6CBDFE710A}">
      <dgm:prSet/>
      <dgm:spPr/>
      <dgm:t>
        <a:bodyPr/>
        <a:lstStyle/>
        <a:p>
          <a:endParaRPr lang="en-US"/>
        </a:p>
      </dgm:t>
    </dgm:pt>
    <dgm:pt modelId="{D1E40BD4-9B48-4ECE-8B1A-174593140AF0}" type="sibTrans" cxnId="{6AAA3390-F5EE-4520-999D-3C6CBDFE710A}">
      <dgm:prSet/>
      <dgm:spPr/>
      <dgm:t>
        <a:bodyPr/>
        <a:lstStyle/>
        <a:p>
          <a:endParaRPr lang="en-US"/>
        </a:p>
      </dgm:t>
    </dgm:pt>
    <dgm:pt modelId="{05FB563C-EF24-4AAB-94EA-B792A9702A46}">
      <dgm:prSet/>
      <dgm:spPr/>
      <dgm:t>
        <a:bodyPr/>
        <a:lstStyle/>
        <a:p>
          <a:r>
            <a:rPr lang="fr-FR" b="1" dirty="0"/>
            <a:t>II. Définition de la didactique : champs et objets.</a:t>
          </a:r>
          <a:endParaRPr lang="en-US" dirty="0"/>
        </a:p>
      </dgm:t>
    </dgm:pt>
    <dgm:pt modelId="{EF5A8656-529B-47D5-AB19-ADCBF3147499}" type="parTrans" cxnId="{D241BBE0-43C5-4173-90B0-FB9EAFA3EA2C}">
      <dgm:prSet/>
      <dgm:spPr/>
      <dgm:t>
        <a:bodyPr/>
        <a:lstStyle/>
        <a:p>
          <a:endParaRPr lang="en-US"/>
        </a:p>
      </dgm:t>
    </dgm:pt>
    <dgm:pt modelId="{AC7104FB-8F11-418E-B271-32ECCB098A82}" type="sibTrans" cxnId="{D241BBE0-43C5-4173-90B0-FB9EAFA3EA2C}">
      <dgm:prSet/>
      <dgm:spPr/>
      <dgm:t>
        <a:bodyPr/>
        <a:lstStyle/>
        <a:p>
          <a:endParaRPr lang="en-US"/>
        </a:p>
      </dgm:t>
    </dgm:pt>
    <dgm:pt modelId="{BF83AD70-C717-4DB1-85ED-B71067BF900A}">
      <dgm:prSet/>
      <dgm:spPr/>
      <dgm:t>
        <a:bodyPr/>
        <a:lstStyle/>
        <a:p>
          <a:r>
            <a:rPr lang="fr-FR" b="1" dirty="0"/>
            <a:t>1. Didactique et sciences humaines </a:t>
          </a:r>
          <a:endParaRPr lang="en-US" dirty="0"/>
        </a:p>
      </dgm:t>
    </dgm:pt>
    <dgm:pt modelId="{1BA5822E-9C86-4B0F-85E9-79870F60FC9F}" type="parTrans" cxnId="{C525E0F4-B70A-400A-BC04-1477459F90CC}">
      <dgm:prSet/>
      <dgm:spPr/>
      <dgm:t>
        <a:bodyPr/>
        <a:lstStyle/>
        <a:p>
          <a:endParaRPr lang="en-US"/>
        </a:p>
      </dgm:t>
    </dgm:pt>
    <dgm:pt modelId="{3970FED2-68D2-440C-80E9-71A33BF4981C}" type="sibTrans" cxnId="{C525E0F4-B70A-400A-BC04-1477459F90CC}">
      <dgm:prSet/>
      <dgm:spPr/>
      <dgm:t>
        <a:bodyPr/>
        <a:lstStyle/>
        <a:p>
          <a:endParaRPr lang="en-US"/>
        </a:p>
      </dgm:t>
    </dgm:pt>
    <dgm:pt modelId="{116D3AA0-FD34-4D19-982C-F66184E8EDB1}">
      <dgm:prSet/>
      <dgm:spPr/>
      <dgm:t>
        <a:bodyPr/>
        <a:lstStyle/>
        <a:p>
          <a:r>
            <a:rPr lang="fr-FR" b="1" dirty="0"/>
            <a:t>2. De la didactique des langues : Autonomie, spécificité et scientificité </a:t>
          </a:r>
          <a:endParaRPr lang="en-US" dirty="0"/>
        </a:p>
      </dgm:t>
    </dgm:pt>
    <dgm:pt modelId="{2A06CCCC-96EE-4D8B-95BA-F86BD3780DFE}" type="parTrans" cxnId="{69DB7EE5-CC0C-4C9E-8909-AFE36432E0C2}">
      <dgm:prSet/>
      <dgm:spPr/>
      <dgm:t>
        <a:bodyPr/>
        <a:lstStyle/>
        <a:p>
          <a:endParaRPr lang="en-US"/>
        </a:p>
      </dgm:t>
    </dgm:pt>
    <dgm:pt modelId="{14D2981F-42C5-4381-BA42-CA68975B8004}" type="sibTrans" cxnId="{69DB7EE5-CC0C-4C9E-8909-AFE36432E0C2}">
      <dgm:prSet/>
      <dgm:spPr/>
      <dgm:t>
        <a:bodyPr/>
        <a:lstStyle/>
        <a:p>
          <a:endParaRPr lang="en-US"/>
        </a:p>
      </dgm:t>
    </dgm:pt>
    <dgm:pt modelId="{54705EFE-915E-4A97-9D2B-C3B72433AE9B}">
      <dgm:prSet/>
      <dgm:spPr/>
      <dgm:t>
        <a:bodyPr/>
        <a:lstStyle/>
        <a:p>
          <a:r>
            <a:rPr lang="fr-FR" b="1" dirty="0"/>
            <a:t>III. Méthodes d’enseignement des langues :  Aperçu historique</a:t>
          </a:r>
          <a:endParaRPr lang="en-US" dirty="0"/>
        </a:p>
      </dgm:t>
    </dgm:pt>
    <dgm:pt modelId="{DDDDB710-9C2E-49E1-A89C-97E964DEF704}" type="parTrans" cxnId="{3F373069-67B3-4233-87AA-FB25E8E3C781}">
      <dgm:prSet/>
      <dgm:spPr/>
      <dgm:t>
        <a:bodyPr/>
        <a:lstStyle/>
        <a:p>
          <a:endParaRPr lang="en-US"/>
        </a:p>
      </dgm:t>
    </dgm:pt>
    <dgm:pt modelId="{BE89D6C7-2F94-4B0D-8F2F-7D9B2F3EA4CC}" type="sibTrans" cxnId="{3F373069-67B3-4233-87AA-FB25E8E3C781}">
      <dgm:prSet/>
      <dgm:spPr/>
      <dgm:t>
        <a:bodyPr/>
        <a:lstStyle/>
        <a:p>
          <a:endParaRPr lang="en-US"/>
        </a:p>
      </dgm:t>
    </dgm:pt>
    <dgm:pt modelId="{A5E8AF5B-D8E7-4A6D-B389-1C05A818DAFF}">
      <dgm:prSet/>
      <dgm:spPr/>
      <dgm:t>
        <a:bodyPr/>
        <a:lstStyle/>
        <a:p>
          <a:r>
            <a:rPr lang="fr-FR" b="1" dirty="0"/>
            <a:t>1. La méthodologie traditionnelle vs les méthodologies modernes </a:t>
          </a:r>
          <a:endParaRPr lang="en-US" dirty="0"/>
        </a:p>
      </dgm:t>
    </dgm:pt>
    <dgm:pt modelId="{5EFE2162-6D62-4B4B-8010-5C33AEC2C360}" type="parTrans" cxnId="{B660E283-A622-4F85-864D-6CB1D0FC5CF9}">
      <dgm:prSet/>
      <dgm:spPr/>
      <dgm:t>
        <a:bodyPr/>
        <a:lstStyle/>
        <a:p>
          <a:endParaRPr lang="en-US"/>
        </a:p>
      </dgm:t>
    </dgm:pt>
    <dgm:pt modelId="{A85427DF-8C31-47B4-8EE6-A4296627B1C4}" type="sibTrans" cxnId="{B660E283-A622-4F85-864D-6CB1D0FC5CF9}">
      <dgm:prSet/>
      <dgm:spPr/>
      <dgm:t>
        <a:bodyPr/>
        <a:lstStyle/>
        <a:p>
          <a:endParaRPr lang="en-US"/>
        </a:p>
      </dgm:t>
    </dgm:pt>
    <dgm:pt modelId="{F82805B4-19DC-4C1D-8172-0AC2B00EACF2}">
      <dgm:prSet/>
      <dgm:spPr/>
      <dgm:t>
        <a:bodyPr/>
        <a:lstStyle/>
        <a:p>
          <a:r>
            <a:rPr lang="fr-FR" b="1" dirty="0"/>
            <a:t>2. Les méthodes audio-visuelles </a:t>
          </a:r>
          <a:endParaRPr lang="en-US" dirty="0"/>
        </a:p>
      </dgm:t>
    </dgm:pt>
    <dgm:pt modelId="{27EBCE4C-F54E-4C94-9D27-696B7E58C4C7}" type="parTrans" cxnId="{8E5471E3-FAF0-4170-92A6-4103EDCC7712}">
      <dgm:prSet/>
      <dgm:spPr/>
      <dgm:t>
        <a:bodyPr/>
        <a:lstStyle/>
        <a:p>
          <a:endParaRPr lang="en-US"/>
        </a:p>
      </dgm:t>
    </dgm:pt>
    <dgm:pt modelId="{A4715EF4-95F3-479F-B602-8887B1D35C14}" type="sibTrans" cxnId="{8E5471E3-FAF0-4170-92A6-4103EDCC7712}">
      <dgm:prSet/>
      <dgm:spPr/>
      <dgm:t>
        <a:bodyPr/>
        <a:lstStyle/>
        <a:p>
          <a:endParaRPr lang="en-US"/>
        </a:p>
      </dgm:t>
    </dgm:pt>
    <dgm:pt modelId="{079F783E-05A2-4085-A1DB-235E3640B219}">
      <dgm:prSet/>
      <dgm:spPr/>
      <dgm:t>
        <a:bodyPr/>
        <a:lstStyle/>
        <a:p>
          <a:r>
            <a:rPr lang="fr-FR" b="1" dirty="0"/>
            <a:t>3. L’approche communicative </a:t>
          </a:r>
          <a:endParaRPr lang="en-US" dirty="0"/>
        </a:p>
      </dgm:t>
    </dgm:pt>
    <dgm:pt modelId="{A3DE97AE-01BA-489F-A695-9907CB5CCCC7}" type="parTrans" cxnId="{E9618410-1778-4B73-8053-883FBAD804FA}">
      <dgm:prSet/>
      <dgm:spPr/>
      <dgm:t>
        <a:bodyPr/>
        <a:lstStyle/>
        <a:p>
          <a:endParaRPr lang="en-US"/>
        </a:p>
      </dgm:t>
    </dgm:pt>
    <dgm:pt modelId="{4FBA8A73-B9B1-4BDF-8F86-B43AAD00B253}" type="sibTrans" cxnId="{E9618410-1778-4B73-8053-883FBAD804FA}">
      <dgm:prSet/>
      <dgm:spPr/>
      <dgm:t>
        <a:bodyPr/>
        <a:lstStyle/>
        <a:p>
          <a:endParaRPr lang="en-US"/>
        </a:p>
      </dgm:t>
    </dgm:pt>
    <dgm:pt modelId="{D5E5D91A-629B-47C1-A49E-1E5D5A97D934}">
      <dgm:prSet/>
      <dgm:spPr/>
      <dgm:t>
        <a:bodyPr/>
        <a:lstStyle/>
        <a:p>
          <a:r>
            <a:rPr lang="fr-FR" b="1" dirty="0"/>
            <a:t>4. La pédagogie par objectifs </a:t>
          </a:r>
          <a:endParaRPr lang="en-US" dirty="0"/>
        </a:p>
      </dgm:t>
    </dgm:pt>
    <dgm:pt modelId="{99F1B757-1F29-4FE1-AFBB-894B7D517973}" type="parTrans" cxnId="{570B7963-A273-45AB-8473-C8823C073765}">
      <dgm:prSet/>
      <dgm:spPr/>
      <dgm:t>
        <a:bodyPr/>
        <a:lstStyle/>
        <a:p>
          <a:endParaRPr lang="en-US"/>
        </a:p>
      </dgm:t>
    </dgm:pt>
    <dgm:pt modelId="{D0127AF1-3278-42FA-B713-63853D6941A7}" type="sibTrans" cxnId="{570B7963-A273-45AB-8473-C8823C073765}">
      <dgm:prSet/>
      <dgm:spPr/>
      <dgm:t>
        <a:bodyPr/>
        <a:lstStyle/>
        <a:p>
          <a:endParaRPr lang="en-US"/>
        </a:p>
      </dgm:t>
    </dgm:pt>
    <dgm:pt modelId="{61FB94A3-D65D-4D0A-9A37-0FEC0D5ED587}">
      <dgm:prSet/>
      <dgm:spPr/>
      <dgm:t>
        <a:bodyPr/>
        <a:lstStyle/>
        <a:p>
          <a:r>
            <a:rPr lang="fr-FR" b="1" dirty="0"/>
            <a:t>5. La pédagogie du projet </a:t>
          </a:r>
          <a:endParaRPr lang="en-US" dirty="0"/>
        </a:p>
      </dgm:t>
    </dgm:pt>
    <dgm:pt modelId="{ACDC0B63-0C53-4313-93F0-4F406D66A1F1}" type="parTrans" cxnId="{E83F3175-D14B-4AF2-89D8-814FAC7A9D7F}">
      <dgm:prSet/>
      <dgm:spPr/>
      <dgm:t>
        <a:bodyPr/>
        <a:lstStyle/>
        <a:p>
          <a:endParaRPr lang="en-US"/>
        </a:p>
      </dgm:t>
    </dgm:pt>
    <dgm:pt modelId="{B8CEA80D-4BCF-4499-89CA-C42AAACACB14}" type="sibTrans" cxnId="{E83F3175-D14B-4AF2-89D8-814FAC7A9D7F}">
      <dgm:prSet/>
      <dgm:spPr/>
      <dgm:t>
        <a:bodyPr/>
        <a:lstStyle/>
        <a:p>
          <a:endParaRPr lang="en-US"/>
        </a:p>
      </dgm:t>
    </dgm:pt>
    <dgm:pt modelId="{4826CC86-1AD2-4C01-A289-A44D851BFBC3}">
      <dgm:prSet/>
      <dgm:spPr/>
      <dgm:t>
        <a:bodyPr/>
        <a:lstStyle/>
        <a:p>
          <a:r>
            <a:rPr lang="fr-FR" b="1" dirty="0"/>
            <a:t>6. La perspective actionnelle </a:t>
          </a:r>
          <a:endParaRPr lang="en-US" dirty="0"/>
        </a:p>
      </dgm:t>
    </dgm:pt>
    <dgm:pt modelId="{302E578B-C424-4DB4-BE4B-84CBED9BB653}" type="parTrans" cxnId="{C109C438-9C6C-458A-84EF-BC28F388965B}">
      <dgm:prSet/>
      <dgm:spPr/>
      <dgm:t>
        <a:bodyPr/>
        <a:lstStyle/>
        <a:p>
          <a:endParaRPr lang="en-US"/>
        </a:p>
      </dgm:t>
    </dgm:pt>
    <dgm:pt modelId="{BF00ECD0-532E-42F9-A7F0-9AD572566871}" type="sibTrans" cxnId="{C109C438-9C6C-458A-84EF-BC28F388965B}">
      <dgm:prSet/>
      <dgm:spPr/>
      <dgm:t>
        <a:bodyPr/>
        <a:lstStyle/>
        <a:p>
          <a:endParaRPr lang="en-US"/>
        </a:p>
      </dgm:t>
    </dgm:pt>
    <dgm:pt modelId="{F2B917B8-D7D7-45C6-B638-36C8B2147196}">
      <dgm:prSet/>
      <dgm:spPr/>
      <dgm:t>
        <a:bodyPr/>
        <a:lstStyle/>
        <a:p>
          <a:r>
            <a:rPr lang="fr-FR" b="1" dirty="0"/>
            <a:t>7. L’approche par les compétences </a:t>
          </a:r>
          <a:endParaRPr lang="en-US" dirty="0"/>
        </a:p>
      </dgm:t>
    </dgm:pt>
    <dgm:pt modelId="{239DBE76-7606-4898-B971-5CE410608CF5}" type="parTrans" cxnId="{03505FFB-A50A-4E42-8FF7-D6D21F2534D9}">
      <dgm:prSet/>
      <dgm:spPr/>
      <dgm:t>
        <a:bodyPr/>
        <a:lstStyle/>
        <a:p>
          <a:endParaRPr lang="en-US"/>
        </a:p>
      </dgm:t>
    </dgm:pt>
    <dgm:pt modelId="{49650DD9-65FC-4500-876F-025E1CE2F171}" type="sibTrans" cxnId="{03505FFB-A50A-4E42-8FF7-D6D21F2534D9}">
      <dgm:prSet/>
      <dgm:spPr/>
      <dgm:t>
        <a:bodyPr/>
        <a:lstStyle/>
        <a:p>
          <a:endParaRPr lang="en-US"/>
        </a:p>
      </dgm:t>
    </dgm:pt>
    <dgm:pt modelId="{F210C303-25E4-4139-B10B-BC3E52B95D0E}" type="pres">
      <dgm:prSet presAssocID="{26B7F64B-3B3C-46EF-AA0C-D813A3469F05}" presName="linear" presStyleCnt="0">
        <dgm:presLayoutVars>
          <dgm:animLvl val="lvl"/>
          <dgm:resizeHandles val="exact"/>
        </dgm:presLayoutVars>
      </dgm:prSet>
      <dgm:spPr/>
      <dgm:t>
        <a:bodyPr/>
        <a:lstStyle/>
        <a:p>
          <a:endParaRPr lang="fr-FR"/>
        </a:p>
      </dgm:t>
    </dgm:pt>
    <dgm:pt modelId="{6EA95BFC-77F2-4E27-8BCE-003EBC8D5BB6}" type="pres">
      <dgm:prSet presAssocID="{332ECFF1-7E64-45FD-B854-1325161C26E3}" presName="parentText" presStyleLbl="node1" presStyleIdx="0" presStyleCnt="12">
        <dgm:presLayoutVars>
          <dgm:chMax val="0"/>
          <dgm:bulletEnabled val="1"/>
        </dgm:presLayoutVars>
      </dgm:prSet>
      <dgm:spPr/>
      <dgm:t>
        <a:bodyPr/>
        <a:lstStyle/>
        <a:p>
          <a:endParaRPr lang="fr-FR"/>
        </a:p>
      </dgm:t>
    </dgm:pt>
    <dgm:pt modelId="{4EDC840A-CA5D-49B0-901A-312ACD17BFAE}" type="pres">
      <dgm:prSet presAssocID="{332ECFF1-7E64-45FD-B854-1325161C26E3}" presName="childText" presStyleLbl="revTx" presStyleIdx="0" presStyleCnt="1">
        <dgm:presLayoutVars>
          <dgm:bulletEnabled val="1"/>
        </dgm:presLayoutVars>
      </dgm:prSet>
      <dgm:spPr/>
      <dgm:t>
        <a:bodyPr/>
        <a:lstStyle/>
        <a:p>
          <a:endParaRPr lang="fr-FR"/>
        </a:p>
      </dgm:t>
    </dgm:pt>
    <dgm:pt modelId="{827AF6DC-6EBB-4EE8-B2C7-728F9393E7B6}" type="pres">
      <dgm:prSet presAssocID="{05FB563C-EF24-4AAB-94EA-B792A9702A46}" presName="parentText" presStyleLbl="node1" presStyleIdx="1" presStyleCnt="12">
        <dgm:presLayoutVars>
          <dgm:chMax val="0"/>
          <dgm:bulletEnabled val="1"/>
        </dgm:presLayoutVars>
      </dgm:prSet>
      <dgm:spPr/>
      <dgm:t>
        <a:bodyPr/>
        <a:lstStyle/>
        <a:p>
          <a:endParaRPr lang="fr-FR"/>
        </a:p>
      </dgm:t>
    </dgm:pt>
    <dgm:pt modelId="{670AC3AE-A9EB-4167-BE94-8D129830283E}" type="pres">
      <dgm:prSet presAssocID="{AC7104FB-8F11-418E-B271-32ECCB098A82}" presName="spacer" presStyleCnt="0"/>
      <dgm:spPr/>
    </dgm:pt>
    <dgm:pt modelId="{40676A18-E57B-4CB6-B9EF-4B196983FD45}" type="pres">
      <dgm:prSet presAssocID="{BF83AD70-C717-4DB1-85ED-B71067BF900A}" presName="parentText" presStyleLbl="node1" presStyleIdx="2" presStyleCnt="12">
        <dgm:presLayoutVars>
          <dgm:chMax val="0"/>
          <dgm:bulletEnabled val="1"/>
        </dgm:presLayoutVars>
      </dgm:prSet>
      <dgm:spPr/>
      <dgm:t>
        <a:bodyPr/>
        <a:lstStyle/>
        <a:p>
          <a:endParaRPr lang="fr-FR"/>
        </a:p>
      </dgm:t>
    </dgm:pt>
    <dgm:pt modelId="{47DAC855-36B5-4955-8205-0C2454681BFD}" type="pres">
      <dgm:prSet presAssocID="{3970FED2-68D2-440C-80E9-71A33BF4981C}" presName="spacer" presStyleCnt="0"/>
      <dgm:spPr/>
    </dgm:pt>
    <dgm:pt modelId="{D580718A-B1CC-4D7D-A456-616CA367B48A}" type="pres">
      <dgm:prSet presAssocID="{116D3AA0-FD34-4D19-982C-F66184E8EDB1}" presName="parentText" presStyleLbl="node1" presStyleIdx="3" presStyleCnt="12">
        <dgm:presLayoutVars>
          <dgm:chMax val="0"/>
          <dgm:bulletEnabled val="1"/>
        </dgm:presLayoutVars>
      </dgm:prSet>
      <dgm:spPr/>
      <dgm:t>
        <a:bodyPr/>
        <a:lstStyle/>
        <a:p>
          <a:endParaRPr lang="fr-FR"/>
        </a:p>
      </dgm:t>
    </dgm:pt>
    <dgm:pt modelId="{BC177F42-A65D-4678-969A-02D4A6C50872}" type="pres">
      <dgm:prSet presAssocID="{14D2981F-42C5-4381-BA42-CA68975B8004}" presName="spacer" presStyleCnt="0"/>
      <dgm:spPr/>
    </dgm:pt>
    <dgm:pt modelId="{3A6E787F-D155-4D1C-BDA8-9FD20ECD0C71}" type="pres">
      <dgm:prSet presAssocID="{54705EFE-915E-4A97-9D2B-C3B72433AE9B}" presName="parentText" presStyleLbl="node1" presStyleIdx="4" presStyleCnt="12">
        <dgm:presLayoutVars>
          <dgm:chMax val="0"/>
          <dgm:bulletEnabled val="1"/>
        </dgm:presLayoutVars>
      </dgm:prSet>
      <dgm:spPr/>
      <dgm:t>
        <a:bodyPr/>
        <a:lstStyle/>
        <a:p>
          <a:endParaRPr lang="fr-FR"/>
        </a:p>
      </dgm:t>
    </dgm:pt>
    <dgm:pt modelId="{0D2528D5-9D22-40B0-BAD9-0BCB42E077A2}" type="pres">
      <dgm:prSet presAssocID="{BE89D6C7-2F94-4B0D-8F2F-7D9B2F3EA4CC}" presName="spacer" presStyleCnt="0"/>
      <dgm:spPr/>
    </dgm:pt>
    <dgm:pt modelId="{EDDC88BC-E348-4B1C-8CA1-F36E0345E536}" type="pres">
      <dgm:prSet presAssocID="{A5E8AF5B-D8E7-4A6D-B389-1C05A818DAFF}" presName="parentText" presStyleLbl="node1" presStyleIdx="5" presStyleCnt="12">
        <dgm:presLayoutVars>
          <dgm:chMax val="0"/>
          <dgm:bulletEnabled val="1"/>
        </dgm:presLayoutVars>
      </dgm:prSet>
      <dgm:spPr/>
      <dgm:t>
        <a:bodyPr/>
        <a:lstStyle/>
        <a:p>
          <a:endParaRPr lang="fr-FR"/>
        </a:p>
      </dgm:t>
    </dgm:pt>
    <dgm:pt modelId="{DF968AC9-813D-4AF9-9002-613FCCD61018}" type="pres">
      <dgm:prSet presAssocID="{A85427DF-8C31-47B4-8EE6-A4296627B1C4}" presName="spacer" presStyleCnt="0"/>
      <dgm:spPr/>
    </dgm:pt>
    <dgm:pt modelId="{D87195BB-AC5F-443C-816F-C31E279D476D}" type="pres">
      <dgm:prSet presAssocID="{F82805B4-19DC-4C1D-8172-0AC2B00EACF2}" presName="parentText" presStyleLbl="node1" presStyleIdx="6" presStyleCnt="12">
        <dgm:presLayoutVars>
          <dgm:chMax val="0"/>
          <dgm:bulletEnabled val="1"/>
        </dgm:presLayoutVars>
      </dgm:prSet>
      <dgm:spPr/>
      <dgm:t>
        <a:bodyPr/>
        <a:lstStyle/>
        <a:p>
          <a:endParaRPr lang="fr-FR"/>
        </a:p>
      </dgm:t>
    </dgm:pt>
    <dgm:pt modelId="{9F12269B-6775-4DB5-9836-988CAFF5739B}" type="pres">
      <dgm:prSet presAssocID="{A4715EF4-95F3-479F-B602-8887B1D35C14}" presName="spacer" presStyleCnt="0"/>
      <dgm:spPr/>
    </dgm:pt>
    <dgm:pt modelId="{DC217146-D990-4469-BB40-EF12012A12B5}" type="pres">
      <dgm:prSet presAssocID="{079F783E-05A2-4085-A1DB-235E3640B219}" presName="parentText" presStyleLbl="node1" presStyleIdx="7" presStyleCnt="12">
        <dgm:presLayoutVars>
          <dgm:chMax val="0"/>
          <dgm:bulletEnabled val="1"/>
        </dgm:presLayoutVars>
      </dgm:prSet>
      <dgm:spPr/>
      <dgm:t>
        <a:bodyPr/>
        <a:lstStyle/>
        <a:p>
          <a:endParaRPr lang="fr-FR"/>
        </a:p>
      </dgm:t>
    </dgm:pt>
    <dgm:pt modelId="{503934E7-BE78-414C-885A-ABE85148228B}" type="pres">
      <dgm:prSet presAssocID="{4FBA8A73-B9B1-4BDF-8F86-B43AAD00B253}" presName="spacer" presStyleCnt="0"/>
      <dgm:spPr/>
    </dgm:pt>
    <dgm:pt modelId="{F2A07716-BD86-4A12-9060-8AEEDA5363E1}" type="pres">
      <dgm:prSet presAssocID="{D5E5D91A-629B-47C1-A49E-1E5D5A97D934}" presName="parentText" presStyleLbl="node1" presStyleIdx="8" presStyleCnt="12">
        <dgm:presLayoutVars>
          <dgm:chMax val="0"/>
          <dgm:bulletEnabled val="1"/>
        </dgm:presLayoutVars>
      </dgm:prSet>
      <dgm:spPr/>
      <dgm:t>
        <a:bodyPr/>
        <a:lstStyle/>
        <a:p>
          <a:endParaRPr lang="fr-FR"/>
        </a:p>
      </dgm:t>
    </dgm:pt>
    <dgm:pt modelId="{407198EC-A879-4349-8BD1-DD79A9042B1C}" type="pres">
      <dgm:prSet presAssocID="{D0127AF1-3278-42FA-B713-63853D6941A7}" presName="spacer" presStyleCnt="0"/>
      <dgm:spPr/>
    </dgm:pt>
    <dgm:pt modelId="{5781CA9E-CD6B-404D-A359-BAEA6821B63A}" type="pres">
      <dgm:prSet presAssocID="{61FB94A3-D65D-4D0A-9A37-0FEC0D5ED587}" presName="parentText" presStyleLbl="node1" presStyleIdx="9" presStyleCnt="12">
        <dgm:presLayoutVars>
          <dgm:chMax val="0"/>
          <dgm:bulletEnabled val="1"/>
        </dgm:presLayoutVars>
      </dgm:prSet>
      <dgm:spPr/>
      <dgm:t>
        <a:bodyPr/>
        <a:lstStyle/>
        <a:p>
          <a:endParaRPr lang="fr-FR"/>
        </a:p>
      </dgm:t>
    </dgm:pt>
    <dgm:pt modelId="{C96C84A2-9EA9-48C0-B7B7-16190BCDB20E}" type="pres">
      <dgm:prSet presAssocID="{B8CEA80D-4BCF-4499-89CA-C42AAACACB14}" presName="spacer" presStyleCnt="0"/>
      <dgm:spPr/>
    </dgm:pt>
    <dgm:pt modelId="{885B18CE-8BD0-441F-B682-706D76709508}" type="pres">
      <dgm:prSet presAssocID="{4826CC86-1AD2-4C01-A289-A44D851BFBC3}" presName="parentText" presStyleLbl="node1" presStyleIdx="10" presStyleCnt="12">
        <dgm:presLayoutVars>
          <dgm:chMax val="0"/>
          <dgm:bulletEnabled val="1"/>
        </dgm:presLayoutVars>
      </dgm:prSet>
      <dgm:spPr/>
      <dgm:t>
        <a:bodyPr/>
        <a:lstStyle/>
        <a:p>
          <a:endParaRPr lang="fr-FR"/>
        </a:p>
      </dgm:t>
    </dgm:pt>
    <dgm:pt modelId="{4898EA9F-63BB-48F8-8863-781C29AC4570}" type="pres">
      <dgm:prSet presAssocID="{BF00ECD0-532E-42F9-A7F0-9AD572566871}" presName="spacer" presStyleCnt="0"/>
      <dgm:spPr/>
    </dgm:pt>
    <dgm:pt modelId="{A911696A-43B2-47EF-ACA6-3D346E50F923}" type="pres">
      <dgm:prSet presAssocID="{F2B917B8-D7D7-45C6-B638-36C8B2147196}" presName="parentText" presStyleLbl="node1" presStyleIdx="11" presStyleCnt="12">
        <dgm:presLayoutVars>
          <dgm:chMax val="0"/>
          <dgm:bulletEnabled val="1"/>
        </dgm:presLayoutVars>
      </dgm:prSet>
      <dgm:spPr/>
      <dgm:t>
        <a:bodyPr/>
        <a:lstStyle/>
        <a:p>
          <a:endParaRPr lang="fr-FR"/>
        </a:p>
      </dgm:t>
    </dgm:pt>
  </dgm:ptLst>
  <dgm:cxnLst>
    <dgm:cxn modelId="{6E24835D-EFD4-45B5-A428-A346CC48856E}" type="presOf" srcId="{393A8CD4-B4D3-47A0-BA98-6DE0DB556783}" destId="{4EDC840A-CA5D-49B0-901A-312ACD17BFAE}" srcOrd="0" destOrd="1" presId="urn:microsoft.com/office/officeart/2005/8/layout/vList2"/>
    <dgm:cxn modelId="{D92FE4C4-56ED-4624-B84C-4C9397372D05}" srcId="{332ECFF1-7E64-45FD-B854-1325161C26E3}" destId="{37E36E96-8B2F-414E-991C-1E6A3B8B6440}" srcOrd="0" destOrd="0" parTransId="{9488617D-E090-443C-BCA3-D9801DBFC202}" sibTransId="{125D7049-ECEE-4471-954B-E2405B3E04E4}"/>
    <dgm:cxn modelId="{3D581890-4AB4-401F-971B-8CE4FD35F95C}" type="presOf" srcId="{A5E8AF5B-D8E7-4A6D-B389-1C05A818DAFF}" destId="{EDDC88BC-E348-4B1C-8CA1-F36E0345E536}" srcOrd="0" destOrd="0" presId="urn:microsoft.com/office/officeart/2005/8/layout/vList2"/>
    <dgm:cxn modelId="{CA1718FF-D276-400B-A6F1-D892604312AA}" type="presOf" srcId="{F2B917B8-D7D7-45C6-B638-36C8B2147196}" destId="{A911696A-43B2-47EF-ACA6-3D346E50F923}" srcOrd="0" destOrd="0" presId="urn:microsoft.com/office/officeart/2005/8/layout/vList2"/>
    <dgm:cxn modelId="{8E5471E3-FAF0-4170-92A6-4103EDCC7712}" srcId="{26B7F64B-3B3C-46EF-AA0C-D813A3469F05}" destId="{F82805B4-19DC-4C1D-8172-0AC2B00EACF2}" srcOrd="6" destOrd="0" parTransId="{27EBCE4C-F54E-4C94-9D27-696B7E58C4C7}" sibTransId="{A4715EF4-95F3-479F-B602-8887B1D35C14}"/>
    <dgm:cxn modelId="{DA3E15C4-EC96-4395-9A57-C5852AA181CC}" type="presOf" srcId="{079F783E-05A2-4085-A1DB-235E3640B219}" destId="{DC217146-D990-4469-BB40-EF12012A12B5}" srcOrd="0" destOrd="0" presId="urn:microsoft.com/office/officeart/2005/8/layout/vList2"/>
    <dgm:cxn modelId="{570B7963-A273-45AB-8473-C8823C073765}" srcId="{26B7F64B-3B3C-46EF-AA0C-D813A3469F05}" destId="{D5E5D91A-629B-47C1-A49E-1E5D5A97D934}" srcOrd="8" destOrd="0" parTransId="{99F1B757-1F29-4FE1-AFBB-894B7D517973}" sibTransId="{D0127AF1-3278-42FA-B713-63853D6941A7}"/>
    <dgm:cxn modelId="{3BD36D4F-37C2-40CB-BF81-BA44D6F85634}" type="presOf" srcId="{61FB94A3-D65D-4D0A-9A37-0FEC0D5ED587}" destId="{5781CA9E-CD6B-404D-A359-BAEA6821B63A}" srcOrd="0" destOrd="0" presId="urn:microsoft.com/office/officeart/2005/8/layout/vList2"/>
    <dgm:cxn modelId="{0ABAC895-9795-4D10-B122-B67E0BC55329}" type="presOf" srcId="{BF83AD70-C717-4DB1-85ED-B71067BF900A}" destId="{40676A18-E57B-4CB6-B9EF-4B196983FD45}" srcOrd="0" destOrd="0" presId="urn:microsoft.com/office/officeart/2005/8/layout/vList2"/>
    <dgm:cxn modelId="{2476D9F4-204E-4842-BADC-D64E88E0C29A}" srcId="{26B7F64B-3B3C-46EF-AA0C-D813A3469F05}" destId="{332ECFF1-7E64-45FD-B854-1325161C26E3}" srcOrd="0" destOrd="0" parTransId="{75D3E70D-2E8A-4160-94A8-18B9F630569D}" sibTransId="{181EE96D-DA2F-409D-A7FA-295CD987BEE8}"/>
    <dgm:cxn modelId="{264A8570-C4D7-46FE-A16F-320C7E93F2B3}" type="presOf" srcId="{37E36E96-8B2F-414E-991C-1E6A3B8B6440}" destId="{4EDC840A-CA5D-49B0-901A-312ACD17BFAE}" srcOrd="0" destOrd="0" presId="urn:microsoft.com/office/officeart/2005/8/layout/vList2"/>
    <dgm:cxn modelId="{BDC71EEE-FDB2-4088-85D0-DD6E04FD4A2F}" type="presOf" srcId="{05FB563C-EF24-4AAB-94EA-B792A9702A46}" destId="{827AF6DC-6EBB-4EE8-B2C7-728F9393E7B6}" srcOrd="0" destOrd="0" presId="urn:microsoft.com/office/officeart/2005/8/layout/vList2"/>
    <dgm:cxn modelId="{3F373069-67B3-4233-87AA-FB25E8E3C781}" srcId="{26B7F64B-3B3C-46EF-AA0C-D813A3469F05}" destId="{54705EFE-915E-4A97-9D2B-C3B72433AE9B}" srcOrd="4" destOrd="0" parTransId="{DDDDB710-9C2E-49E1-A89C-97E964DEF704}" sibTransId="{BE89D6C7-2F94-4B0D-8F2F-7D9B2F3EA4CC}"/>
    <dgm:cxn modelId="{50D9AEF6-5004-4031-94D7-C16A7484120C}" type="presOf" srcId="{F82805B4-19DC-4C1D-8172-0AC2B00EACF2}" destId="{D87195BB-AC5F-443C-816F-C31E279D476D}" srcOrd="0" destOrd="0" presId="urn:microsoft.com/office/officeart/2005/8/layout/vList2"/>
    <dgm:cxn modelId="{3134661C-F0A3-44BB-A4BC-875EA8DB486A}" type="presOf" srcId="{332ECFF1-7E64-45FD-B854-1325161C26E3}" destId="{6EA95BFC-77F2-4E27-8BCE-003EBC8D5BB6}" srcOrd="0" destOrd="0" presId="urn:microsoft.com/office/officeart/2005/8/layout/vList2"/>
    <dgm:cxn modelId="{BE8E977D-53D4-407B-84B4-FFC7796C84E0}" type="presOf" srcId="{D5E5D91A-629B-47C1-A49E-1E5D5A97D934}" destId="{F2A07716-BD86-4A12-9060-8AEEDA5363E1}" srcOrd="0" destOrd="0" presId="urn:microsoft.com/office/officeart/2005/8/layout/vList2"/>
    <dgm:cxn modelId="{B660E283-A622-4F85-864D-6CB1D0FC5CF9}" srcId="{26B7F64B-3B3C-46EF-AA0C-D813A3469F05}" destId="{A5E8AF5B-D8E7-4A6D-B389-1C05A818DAFF}" srcOrd="5" destOrd="0" parTransId="{5EFE2162-6D62-4B4B-8010-5C33AEC2C360}" sibTransId="{A85427DF-8C31-47B4-8EE6-A4296627B1C4}"/>
    <dgm:cxn modelId="{FF0865BB-FFEA-4D32-A33F-A1FEFA9314B7}" type="presOf" srcId="{4826CC86-1AD2-4C01-A289-A44D851BFBC3}" destId="{885B18CE-8BD0-441F-B682-706D76709508}" srcOrd="0" destOrd="0" presId="urn:microsoft.com/office/officeart/2005/8/layout/vList2"/>
    <dgm:cxn modelId="{E83F3175-D14B-4AF2-89D8-814FAC7A9D7F}" srcId="{26B7F64B-3B3C-46EF-AA0C-D813A3469F05}" destId="{61FB94A3-D65D-4D0A-9A37-0FEC0D5ED587}" srcOrd="9" destOrd="0" parTransId="{ACDC0B63-0C53-4313-93F0-4F406D66A1F1}" sibTransId="{B8CEA80D-4BCF-4499-89CA-C42AAACACB14}"/>
    <dgm:cxn modelId="{FE6DAFAE-64FD-4F53-84C2-08396A00D729}" type="presOf" srcId="{26B7F64B-3B3C-46EF-AA0C-D813A3469F05}" destId="{F210C303-25E4-4139-B10B-BC3E52B95D0E}" srcOrd="0" destOrd="0" presId="urn:microsoft.com/office/officeart/2005/8/layout/vList2"/>
    <dgm:cxn modelId="{C109C438-9C6C-458A-84EF-BC28F388965B}" srcId="{26B7F64B-3B3C-46EF-AA0C-D813A3469F05}" destId="{4826CC86-1AD2-4C01-A289-A44D851BFBC3}" srcOrd="10" destOrd="0" parTransId="{302E578B-C424-4DB4-BE4B-84CBED9BB653}" sibTransId="{BF00ECD0-532E-42F9-A7F0-9AD572566871}"/>
    <dgm:cxn modelId="{69DB7EE5-CC0C-4C9E-8909-AFE36432E0C2}" srcId="{26B7F64B-3B3C-46EF-AA0C-D813A3469F05}" destId="{116D3AA0-FD34-4D19-982C-F66184E8EDB1}" srcOrd="3" destOrd="0" parTransId="{2A06CCCC-96EE-4D8B-95BA-F86BD3780DFE}" sibTransId="{14D2981F-42C5-4381-BA42-CA68975B8004}"/>
    <dgm:cxn modelId="{C525E0F4-B70A-400A-BC04-1477459F90CC}" srcId="{26B7F64B-3B3C-46EF-AA0C-D813A3469F05}" destId="{BF83AD70-C717-4DB1-85ED-B71067BF900A}" srcOrd="2" destOrd="0" parTransId="{1BA5822E-9C86-4B0F-85E9-79870F60FC9F}" sibTransId="{3970FED2-68D2-440C-80E9-71A33BF4981C}"/>
    <dgm:cxn modelId="{E9618410-1778-4B73-8053-883FBAD804FA}" srcId="{26B7F64B-3B3C-46EF-AA0C-D813A3469F05}" destId="{079F783E-05A2-4085-A1DB-235E3640B219}" srcOrd="7" destOrd="0" parTransId="{A3DE97AE-01BA-489F-A695-9907CB5CCCC7}" sibTransId="{4FBA8A73-B9B1-4BDF-8F86-B43AAD00B253}"/>
    <dgm:cxn modelId="{6AAA3390-F5EE-4520-999D-3C6CBDFE710A}" srcId="{332ECFF1-7E64-45FD-B854-1325161C26E3}" destId="{393A8CD4-B4D3-47A0-BA98-6DE0DB556783}" srcOrd="1" destOrd="0" parTransId="{28B85F6C-0C1F-4E4E-B2F9-B6DC8C38FCC9}" sibTransId="{D1E40BD4-9B48-4ECE-8B1A-174593140AF0}"/>
    <dgm:cxn modelId="{D241BBE0-43C5-4173-90B0-FB9EAFA3EA2C}" srcId="{26B7F64B-3B3C-46EF-AA0C-D813A3469F05}" destId="{05FB563C-EF24-4AAB-94EA-B792A9702A46}" srcOrd="1" destOrd="0" parTransId="{EF5A8656-529B-47D5-AB19-ADCBF3147499}" sibTransId="{AC7104FB-8F11-418E-B271-32ECCB098A82}"/>
    <dgm:cxn modelId="{D50F871C-44BA-4723-BFF2-E3B5B8784A46}" type="presOf" srcId="{116D3AA0-FD34-4D19-982C-F66184E8EDB1}" destId="{D580718A-B1CC-4D7D-A456-616CA367B48A}" srcOrd="0" destOrd="0" presId="urn:microsoft.com/office/officeart/2005/8/layout/vList2"/>
    <dgm:cxn modelId="{DD71D40C-AA1C-49E3-AD83-435BF84D649E}" type="presOf" srcId="{54705EFE-915E-4A97-9D2B-C3B72433AE9B}" destId="{3A6E787F-D155-4D1C-BDA8-9FD20ECD0C71}" srcOrd="0" destOrd="0" presId="urn:microsoft.com/office/officeart/2005/8/layout/vList2"/>
    <dgm:cxn modelId="{03505FFB-A50A-4E42-8FF7-D6D21F2534D9}" srcId="{26B7F64B-3B3C-46EF-AA0C-D813A3469F05}" destId="{F2B917B8-D7D7-45C6-B638-36C8B2147196}" srcOrd="11" destOrd="0" parTransId="{239DBE76-7606-4898-B971-5CE410608CF5}" sibTransId="{49650DD9-65FC-4500-876F-025E1CE2F171}"/>
    <dgm:cxn modelId="{F4DCF52D-8679-4FF5-9207-5BF4E17A5765}" type="presParOf" srcId="{F210C303-25E4-4139-B10B-BC3E52B95D0E}" destId="{6EA95BFC-77F2-4E27-8BCE-003EBC8D5BB6}" srcOrd="0" destOrd="0" presId="urn:microsoft.com/office/officeart/2005/8/layout/vList2"/>
    <dgm:cxn modelId="{877A3CEB-45A2-4622-9136-F60B832FA81A}" type="presParOf" srcId="{F210C303-25E4-4139-B10B-BC3E52B95D0E}" destId="{4EDC840A-CA5D-49B0-901A-312ACD17BFAE}" srcOrd="1" destOrd="0" presId="urn:microsoft.com/office/officeart/2005/8/layout/vList2"/>
    <dgm:cxn modelId="{439508F1-B299-4BD2-9ECB-8036A167722C}" type="presParOf" srcId="{F210C303-25E4-4139-B10B-BC3E52B95D0E}" destId="{827AF6DC-6EBB-4EE8-B2C7-728F9393E7B6}" srcOrd="2" destOrd="0" presId="urn:microsoft.com/office/officeart/2005/8/layout/vList2"/>
    <dgm:cxn modelId="{F98E5297-5559-42C4-BC8C-C43B02865213}" type="presParOf" srcId="{F210C303-25E4-4139-B10B-BC3E52B95D0E}" destId="{670AC3AE-A9EB-4167-BE94-8D129830283E}" srcOrd="3" destOrd="0" presId="urn:microsoft.com/office/officeart/2005/8/layout/vList2"/>
    <dgm:cxn modelId="{F5A48C78-BCBC-45F7-BD12-3F48014807D4}" type="presParOf" srcId="{F210C303-25E4-4139-B10B-BC3E52B95D0E}" destId="{40676A18-E57B-4CB6-B9EF-4B196983FD45}" srcOrd="4" destOrd="0" presId="urn:microsoft.com/office/officeart/2005/8/layout/vList2"/>
    <dgm:cxn modelId="{E5FF06B1-2848-44E1-941F-0EBE7FEBEF34}" type="presParOf" srcId="{F210C303-25E4-4139-B10B-BC3E52B95D0E}" destId="{47DAC855-36B5-4955-8205-0C2454681BFD}" srcOrd="5" destOrd="0" presId="urn:microsoft.com/office/officeart/2005/8/layout/vList2"/>
    <dgm:cxn modelId="{774F8021-7264-461E-BA08-1629846DFE15}" type="presParOf" srcId="{F210C303-25E4-4139-B10B-BC3E52B95D0E}" destId="{D580718A-B1CC-4D7D-A456-616CA367B48A}" srcOrd="6" destOrd="0" presId="urn:microsoft.com/office/officeart/2005/8/layout/vList2"/>
    <dgm:cxn modelId="{6C4D6A20-A424-4F9F-926E-E9BD4B982FD7}" type="presParOf" srcId="{F210C303-25E4-4139-B10B-BC3E52B95D0E}" destId="{BC177F42-A65D-4678-969A-02D4A6C50872}" srcOrd="7" destOrd="0" presId="urn:microsoft.com/office/officeart/2005/8/layout/vList2"/>
    <dgm:cxn modelId="{04A366D3-E995-4D54-BE6C-8D5F4EF466A1}" type="presParOf" srcId="{F210C303-25E4-4139-B10B-BC3E52B95D0E}" destId="{3A6E787F-D155-4D1C-BDA8-9FD20ECD0C71}" srcOrd="8" destOrd="0" presId="urn:microsoft.com/office/officeart/2005/8/layout/vList2"/>
    <dgm:cxn modelId="{2FF50CF8-4741-4A54-A353-EA4B86E77F90}" type="presParOf" srcId="{F210C303-25E4-4139-B10B-BC3E52B95D0E}" destId="{0D2528D5-9D22-40B0-BAD9-0BCB42E077A2}" srcOrd="9" destOrd="0" presId="urn:microsoft.com/office/officeart/2005/8/layout/vList2"/>
    <dgm:cxn modelId="{CE4081B4-3E84-4070-86F1-2F68A5A7DE0F}" type="presParOf" srcId="{F210C303-25E4-4139-B10B-BC3E52B95D0E}" destId="{EDDC88BC-E348-4B1C-8CA1-F36E0345E536}" srcOrd="10" destOrd="0" presId="urn:microsoft.com/office/officeart/2005/8/layout/vList2"/>
    <dgm:cxn modelId="{E9E9BE9F-51B9-4054-A218-9768C58BF407}" type="presParOf" srcId="{F210C303-25E4-4139-B10B-BC3E52B95D0E}" destId="{DF968AC9-813D-4AF9-9002-613FCCD61018}" srcOrd="11" destOrd="0" presId="urn:microsoft.com/office/officeart/2005/8/layout/vList2"/>
    <dgm:cxn modelId="{DD9F964C-3FF6-4008-94F8-BA4F2DACA92F}" type="presParOf" srcId="{F210C303-25E4-4139-B10B-BC3E52B95D0E}" destId="{D87195BB-AC5F-443C-816F-C31E279D476D}" srcOrd="12" destOrd="0" presId="urn:microsoft.com/office/officeart/2005/8/layout/vList2"/>
    <dgm:cxn modelId="{BC17055B-82E6-4573-9634-B7532CE87E33}" type="presParOf" srcId="{F210C303-25E4-4139-B10B-BC3E52B95D0E}" destId="{9F12269B-6775-4DB5-9836-988CAFF5739B}" srcOrd="13" destOrd="0" presId="urn:microsoft.com/office/officeart/2005/8/layout/vList2"/>
    <dgm:cxn modelId="{55C0E3AA-B81A-4C11-B895-52A4F17C2FEC}" type="presParOf" srcId="{F210C303-25E4-4139-B10B-BC3E52B95D0E}" destId="{DC217146-D990-4469-BB40-EF12012A12B5}" srcOrd="14" destOrd="0" presId="urn:microsoft.com/office/officeart/2005/8/layout/vList2"/>
    <dgm:cxn modelId="{98FA7FCD-EB16-4E25-BF11-D75BBC69367C}" type="presParOf" srcId="{F210C303-25E4-4139-B10B-BC3E52B95D0E}" destId="{503934E7-BE78-414C-885A-ABE85148228B}" srcOrd="15" destOrd="0" presId="urn:microsoft.com/office/officeart/2005/8/layout/vList2"/>
    <dgm:cxn modelId="{A44B256B-3696-45FE-9C3F-FC816F02A3F0}" type="presParOf" srcId="{F210C303-25E4-4139-B10B-BC3E52B95D0E}" destId="{F2A07716-BD86-4A12-9060-8AEEDA5363E1}" srcOrd="16" destOrd="0" presId="urn:microsoft.com/office/officeart/2005/8/layout/vList2"/>
    <dgm:cxn modelId="{495DD048-D1F1-41FF-94BC-508A3F6B87FE}" type="presParOf" srcId="{F210C303-25E4-4139-B10B-BC3E52B95D0E}" destId="{407198EC-A879-4349-8BD1-DD79A9042B1C}" srcOrd="17" destOrd="0" presId="urn:microsoft.com/office/officeart/2005/8/layout/vList2"/>
    <dgm:cxn modelId="{72972F4A-A55B-4EEB-83BD-92C920630196}" type="presParOf" srcId="{F210C303-25E4-4139-B10B-BC3E52B95D0E}" destId="{5781CA9E-CD6B-404D-A359-BAEA6821B63A}" srcOrd="18" destOrd="0" presId="urn:microsoft.com/office/officeart/2005/8/layout/vList2"/>
    <dgm:cxn modelId="{E544C947-48C7-40B6-9B7D-FDFE96A186C0}" type="presParOf" srcId="{F210C303-25E4-4139-B10B-BC3E52B95D0E}" destId="{C96C84A2-9EA9-48C0-B7B7-16190BCDB20E}" srcOrd="19" destOrd="0" presId="urn:microsoft.com/office/officeart/2005/8/layout/vList2"/>
    <dgm:cxn modelId="{A04209F4-6F13-46EB-98BB-DFF65CFE280A}" type="presParOf" srcId="{F210C303-25E4-4139-B10B-BC3E52B95D0E}" destId="{885B18CE-8BD0-441F-B682-706D76709508}" srcOrd="20" destOrd="0" presId="urn:microsoft.com/office/officeart/2005/8/layout/vList2"/>
    <dgm:cxn modelId="{4AD6B505-42CD-4D1B-ABD6-811C88CBCD3E}" type="presParOf" srcId="{F210C303-25E4-4139-B10B-BC3E52B95D0E}" destId="{4898EA9F-63BB-48F8-8863-781C29AC4570}" srcOrd="21" destOrd="0" presId="urn:microsoft.com/office/officeart/2005/8/layout/vList2"/>
    <dgm:cxn modelId="{45549C48-A143-479C-8A29-777C0C0E5483}" type="presParOf" srcId="{F210C303-25E4-4139-B10B-BC3E52B95D0E}" destId="{A911696A-43B2-47EF-ACA6-3D346E50F923}" srcOrd="2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5A7FF33-EFCE-4625-AF26-E7DFDB61FB86}"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8C8E57D-A597-4ADC-8E28-BB827345A7FE}">
      <dgm:prSet/>
      <dgm:spPr/>
      <dgm:t>
        <a:bodyPr/>
        <a:lstStyle/>
        <a:p>
          <a:r>
            <a:rPr lang="fr-FR"/>
            <a:t>L’entrée  dans l’écrit;</a:t>
          </a:r>
          <a:endParaRPr lang="en-US"/>
        </a:p>
      </dgm:t>
    </dgm:pt>
    <dgm:pt modelId="{2AD8C6EF-034A-4F75-8A55-2836C2D018BC}" type="parTrans" cxnId="{6E73C952-A357-4E6B-B519-33F54DE8F79F}">
      <dgm:prSet/>
      <dgm:spPr/>
      <dgm:t>
        <a:bodyPr/>
        <a:lstStyle/>
        <a:p>
          <a:endParaRPr lang="en-US"/>
        </a:p>
      </dgm:t>
    </dgm:pt>
    <dgm:pt modelId="{00F5F0D3-5E1D-4C27-A1F3-EA81950EFB3C}" type="sibTrans" cxnId="{6E73C952-A357-4E6B-B519-33F54DE8F79F}">
      <dgm:prSet/>
      <dgm:spPr/>
      <dgm:t>
        <a:bodyPr/>
        <a:lstStyle/>
        <a:p>
          <a:endParaRPr lang="en-US"/>
        </a:p>
      </dgm:t>
    </dgm:pt>
    <dgm:pt modelId="{CE7082EC-3F4B-4F0B-A251-6A50270C63AA}">
      <dgm:prSet/>
      <dgm:spPr/>
      <dgm:t>
        <a:bodyPr/>
        <a:lstStyle/>
        <a:p>
          <a:r>
            <a:rPr lang="fr-FR"/>
            <a:t>L’ensemble des apprentissages;</a:t>
          </a:r>
          <a:endParaRPr lang="en-US"/>
        </a:p>
      </dgm:t>
    </dgm:pt>
    <dgm:pt modelId="{A6EF7C4B-9A25-4DC3-B9C1-AE1B291CC121}" type="parTrans" cxnId="{F02106DC-790E-49DE-9CF0-5EFF79C1E09E}">
      <dgm:prSet/>
      <dgm:spPr/>
      <dgm:t>
        <a:bodyPr/>
        <a:lstStyle/>
        <a:p>
          <a:endParaRPr lang="en-US"/>
        </a:p>
      </dgm:t>
    </dgm:pt>
    <dgm:pt modelId="{1C484B25-0626-4AEC-A1D5-65904484DD21}" type="sibTrans" cxnId="{F02106DC-790E-49DE-9CF0-5EFF79C1E09E}">
      <dgm:prSet/>
      <dgm:spPr/>
      <dgm:t>
        <a:bodyPr/>
        <a:lstStyle/>
        <a:p>
          <a:endParaRPr lang="en-US"/>
        </a:p>
      </dgm:t>
    </dgm:pt>
    <dgm:pt modelId="{64B95046-0A92-44CF-85DF-177A8C747AF1}">
      <dgm:prSet/>
      <dgm:spPr/>
      <dgm:t>
        <a:bodyPr/>
        <a:lstStyle/>
        <a:p>
          <a:r>
            <a:rPr lang="fr-FR"/>
            <a:t>demande un réel effort, tant les différences syntaxiques et lexicales sont importantes.</a:t>
          </a:r>
          <a:endParaRPr lang="en-US"/>
        </a:p>
      </dgm:t>
    </dgm:pt>
    <dgm:pt modelId="{F932C1F0-8E26-4265-BD83-796F6619B3B9}" type="parTrans" cxnId="{1B3BC922-398E-4378-88AE-9C103BE15470}">
      <dgm:prSet/>
      <dgm:spPr/>
      <dgm:t>
        <a:bodyPr/>
        <a:lstStyle/>
        <a:p>
          <a:endParaRPr lang="en-US"/>
        </a:p>
      </dgm:t>
    </dgm:pt>
    <dgm:pt modelId="{CDFD5481-9FC8-4F6C-AB99-AD67ECABE95D}" type="sibTrans" cxnId="{1B3BC922-398E-4378-88AE-9C103BE15470}">
      <dgm:prSet/>
      <dgm:spPr/>
      <dgm:t>
        <a:bodyPr/>
        <a:lstStyle/>
        <a:p>
          <a:endParaRPr lang="en-US"/>
        </a:p>
      </dgm:t>
    </dgm:pt>
    <dgm:pt modelId="{DF241A97-F56F-44FE-AB32-F1A388B3936C}" type="pres">
      <dgm:prSet presAssocID="{A5A7FF33-EFCE-4625-AF26-E7DFDB61FB86}" presName="root" presStyleCnt="0">
        <dgm:presLayoutVars>
          <dgm:dir/>
          <dgm:resizeHandles val="exact"/>
        </dgm:presLayoutVars>
      </dgm:prSet>
      <dgm:spPr/>
      <dgm:t>
        <a:bodyPr/>
        <a:lstStyle/>
        <a:p>
          <a:endParaRPr lang="fr-FR"/>
        </a:p>
      </dgm:t>
    </dgm:pt>
    <dgm:pt modelId="{D657CFB1-00A2-4925-A54D-FD35A984315B}" type="pres">
      <dgm:prSet presAssocID="{48C8E57D-A597-4ADC-8E28-BB827345A7FE}" presName="compNode" presStyleCnt="0"/>
      <dgm:spPr/>
    </dgm:pt>
    <dgm:pt modelId="{26317794-746C-4260-847C-3DC65BFC5C05}" type="pres">
      <dgm:prSet presAssocID="{48C8E57D-A597-4ADC-8E28-BB827345A7FE}" presName="bgRect" presStyleLbl="bgShp" presStyleIdx="0" presStyleCnt="3"/>
      <dgm:spPr/>
    </dgm:pt>
    <dgm:pt modelId="{5E77CE19-1653-4A95-B273-90ECE715AB8F}" type="pres">
      <dgm:prSet presAssocID="{48C8E57D-A597-4ADC-8E28-BB827345A7F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keleton"/>
        </a:ext>
      </dgm:extLst>
    </dgm:pt>
    <dgm:pt modelId="{DE181972-46F0-4DC6-B513-7C51A74D6BF8}" type="pres">
      <dgm:prSet presAssocID="{48C8E57D-A597-4ADC-8E28-BB827345A7FE}" presName="spaceRect" presStyleCnt="0"/>
      <dgm:spPr/>
    </dgm:pt>
    <dgm:pt modelId="{0E7E32FA-62CB-4776-87DD-6009F0E81DB9}" type="pres">
      <dgm:prSet presAssocID="{48C8E57D-A597-4ADC-8E28-BB827345A7FE}" presName="parTx" presStyleLbl="revTx" presStyleIdx="0" presStyleCnt="3">
        <dgm:presLayoutVars>
          <dgm:chMax val="0"/>
          <dgm:chPref val="0"/>
        </dgm:presLayoutVars>
      </dgm:prSet>
      <dgm:spPr/>
      <dgm:t>
        <a:bodyPr/>
        <a:lstStyle/>
        <a:p>
          <a:endParaRPr lang="fr-FR"/>
        </a:p>
      </dgm:t>
    </dgm:pt>
    <dgm:pt modelId="{A829841B-EBEB-4B0B-9941-2074DE22DAA9}" type="pres">
      <dgm:prSet presAssocID="{00F5F0D3-5E1D-4C27-A1F3-EA81950EFB3C}" presName="sibTrans" presStyleCnt="0"/>
      <dgm:spPr/>
    </dgm:pt>
    <dgm:pt modelId="{9E97E16D-66D2-47A2-A852-2EC1D7C553B7}" type="pres">
      <dgm:prSet presAssocID="{CE7082EC-3F4B-4F0B-A251-6A50270C63AA}" presName="compNode" presStyleCnt="0"/>
      <dgm:spPr/>
    </dgm:pt>
    <dgm:pt modelId="{88010B6F-11D3-4ACC-A573-7E9649494C2C}" type="pres">
      <dgm:prSet presAssocID="{CE7082EC-3F4B-4F0B-A251-6A50270C63AA}" presName="bgRect" presStyleLbl="bgShp" presStyleIdx="1" presStyleCnt="3"/>
      <dgm:spPr/>
    </dgm:pt>
    <dgm:pt modelId="{751B6BF7-7A71-4143-9A14-2967A65D5507}" type="pres">
      <dgm:prSet presAssocID="{CE7082EC-3F4B-4F0B-A251-6A50270C63AA}"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Wind Chime"/>
        </a:ext>
      </dgm:extLst>
    </dgm:pt>
    <dgm:pt modelId="{C972323B-ACE8-48A5-AA93-B96A9F359CE9}" type="pres">
      <dgm:prSet presAssocID="{CE7082EC-3F4B-4F0B-A251-6A50270C63AA}" presName="spaceRect" presStyleCnt="0"/>
      <dgm:spPr/>
    </dgm:pt>
    <dgm:pt modelId="{5AD4EA82-5535-4468-9E31-A5B1028099D7}" type="pres">
      <dgm:prSet presAssocID="{CE7082EC-3F4B-4F0B-A251-6A50270C63AA}" presName="parTx" presStyleLbl="revTx" presStyleIdx="1" presStyleCnt="3">
        <dgm:presLayoutVars>
          <dgm:chMax val="0"/>
          <dgm:chPref val="0"/>
        </dgm:presLayoutVars>
      </dgm:prSet>
      <dgm:spPr/>
      <dgm:t>
        <a:bodyPr/>
        <a:lstStyle/>
        <a:p>
          <a:endParaRPr lang="fr-FR"/>
        </a:p>
      </dgm:t>
    </dgm:pt>
    <dgm:pt modelId="{6C245FA8-4282-4FE8-9AD9-EFD3675B47F7}" type="pres">
      <dgm:prSet presAssocID="{1C484B25-0626-4AEC-A1D5-65904484DD21}" presName="sibTrans" presStyleCnt="0"/>
      <dgm:spPr/>
    </dgm:pt>
    <dgm:pt modelId="{232FB87E-A68A-4B9E-8198-7F69D684908F}" type="pres">
      <dgm:prSet presAssocID="{64B95046-0A92-44CF-85DF-177A8C747AF1}" presName="compNode" presStyleCnt="0"/>
      <dgm:spPr/>
    </dgm:pt>
    <dgm:pt modelId="{91D2EF90-ABF4-49EE-A0B8-D039617F92FA}" type="pres">
      <dgm:prSet presAssocID="{64B95046-0A92-44CF-85DF-177A8C747AF1}" presName="bgRect" presStyleLbl="bgShp" presStyleIdx="2" presStyleCnt="3"/>
      <dgm:spPr/>
    </dgm:pt>
    <dgm:pt modelId="{7A473B21-00E5-4682-AEFF-64EB2F249C31}" type="pres">
      <dgm:prSet presAssocID="{64B95046-0A92-44CF-85DF-177A8C747AF1}"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 mark"/>
        </a:ext>
      </dgm:extLst>
    </dgm:pt>
    <dgm:pt modelId="{68685654-AC68-45A4-B505-569E6EE4D009}" type="pres">
      <dgm:prSet presAssocID="{64B95046-0A92-44CF-85DF-177A8C747AF1}" presName="spaceRect" presStyleCnt="0"/>
      <dgm:spPr/>
    </dgm:pt>
    <dgm:pt modelId="{AA2152A7-9BBB-4C07-AA63-AD178A74F2FF}" type="pres">
      <dgm:prSet presAssocID="{64B95046-0A92-44CF-85DF-177A8C747AF1}" presName="parTx" presStyleLbl="revTx" presStyleIdx="2" presStyleCnt="3">
        <dgm:presLayoutVars>
          <dgm:chMax val="0"/>
          <dgm:chPref val="0"/>
        </dgm:presLayoutVars>
      </dgm:prSet>
      <dgm:spPr/>
      <dgm:t>
        <a:bodyPr/>
        <a:lstStyle/>
        <a:p>
          <a:endParaRPr lang="fr-FR"/>
        </a:p>
      </dgm:t>
    </dgm:pt>
  </dgm:ptLst>
  <dgm:cxnLst>
    <dgm:cxn modelId="{6747FD69-4A2D-4ED2-9591-D7E4D7255C30}" type="presOf" srcId="{64B95046-0A92-44CF-85DF-177A8C747AF1}" destId="{AA2152A7-9BBB-4C07-AA63-AD178A74F2FF}" srcOrd="0" destOrd="0" presId="urn:microsoft.com/office/officeart/2018/2/layout/IconVerticalSolidList"/>
    <dgm:cxn modelId="{D029743E-1688-4DD4-BC90-BFC7C011B0F3}" type="presOf" srcId="{A5A7FF33-EFCE-4625-AF26-E7DFDB61FB86}" destId="{DF241A97-F56F-44FE-AB32-F1A388B3936C}" srcOrd="0" destOrd="0" presId="urn:microsoft.com/office/officeart/2018/2/layout/IconVerticalSolidList"/>
    <dgm:cxn modelId="{F02106DC-790E-49DE-9CF0-5EFF79C1E09E}" srcId="{A5A7FF33-EFCE-4625-AF26-E7DFDB61FB86}" destId="{CE7082EC-3F4B-4F0B-A251-6A50270C63AA}" srcOrd="1" destOrd="0" parTransId="{A6EF7C4B-9A25-4DC3-B9C1-AE1B291CC121}" sibTransId="{1C484B25-0626-4AEC-A1D5-65904484DD21}"/>
    <dgm:cxn modelId="{1C5DEE87-F638-4896-8FAC-8B90EED8D7FA}" type="presOf" srcId="{CE7082EC-3F4B-4F0B-A251-6A50270C63AA}" destId="{5AD4EA82-5535-4468-9E31-A5B1028099D7}" srcOrd="0" destOrd="0" presId="urn:microsoft.com/office/officeart/2018/2/layout/IconVerticalSolidList"/>
    <dgm:cxn modelId="{6E73C952-A357-4E6B-B519-33F54DE8F79F}" srcId="{A5A7FF33-EFCE-4625-AF26-E7DFDB61FB86}" destId="{48C8E57D-A597-4ADC-8E28-BB827345A7FE}" srcOrd="0" destOrd="0" parTransId="{2AD8C6EF-034A-4F75-8A55-2836C2D018BC}" sibTransId="{00F5F0D3-5E1D-4C27-A1F3-EA81950EFB3C}"/>
    <dgm:cxn modelId="{442832B2-4BC6-4E8B-8448-B1D979825B30}" type="presOf" srcId="{48C8E57D-A597-4ADC-8E28-BB827345A7FE}" destId="{0E7E32FA-62CB-4776-87DD-6009F0E81DB9}" srcOrd="0" destOrd="0" presId="urn:microsoft.com/office/officeart/2018/2/layout/IconVerticalSolidList"/>
    <dgm:cxn modelId="{1B3BC922-398E-4378-88AE-9C103BE15470}" srcId="{A5A7FF33-EFCE-4625-AF26-E7DFDB61FB86}" destId="{64B95046-0A92-44CF-85DF-177A8C747AF1}" srcOrd="2" destOrd="0" parTransId="{F932C1F0-8E26-4265-BD83-796F6619B3B9}" sibTransId="{CDFD5481-9FC8-4F6C-AB99-AD67ECABE95D}"/>
    <dgm:cxn modelId="{25E3AD7A-4C9A-466B-89FC-420E1D74CC4B}" type="presParOf" srcId="{DF241A97-F56F-44FE-AB32-F1A388B3936C}" destId="{D657CFB1-00A2-4925-A54D-FD35A984315B}" srcOrd="0" destOrd="0" presId="urn:microsoft.com/office/officeart/2018/2/layout/IconVerticalSolidList"/>
    <dgm:cxn modelId="{0C32B51C-9BC8-4C1C-8952-A36049B8F32F}" type="presParOf" srcId="{D657CFB1-00A2-4925-A54D-FD35A984315B}" destId="{26317794-746C-4260-847C-3DC65BFC5C05}" srcOrd="0" destOrd="0" presId="urn:microsoft.com/office/officeart/2018/2/layout/IconVerticalSolidList"/>
    <dgm:cxn modelId="{7E1C8308-E5EF-4124-AA42-85EC252EA326}" type="presParOf" srcId="{D657CFB1-00A2-4925-A54D-FD35A984315B}" destId="{5E77CE19-1653-4A95-B273-90ECE715AB8F}" srcOrd="1" destOrd="0" presId="urn:microsoft.com/office/officeart/2018/2/layout/IconVerticalSolidList"/>
    <dgm:cxn modelId="{C959A92D-E715-4213-AEAE-1ACE9DB00414}" type="presParOf" srcId="{D657CFB1-00A2-4925-A54D-FD35A984315B}" destId="{DE181972-46F0-4DC6-B513-7C51A74D6BF8}" srcOrd="2" destOrd="0" presId="urn:microsoft.com/office/officeart/2018/2/layout/IconVerticalSolidList"/>
    <dgm:cxn modelId="{F79B2CF2-85BB-4396-9402-A8DA6EDC5A0A}" type="presParOf" srcId="{D657CFB1-00A2-4925-A54D-FD35A984315B}" destId="{0E7E32FA-62CB-4776-87DD-6009F0E81DB9}" srcOrd="3" destOrd="0" presId="urn:microsoft.com/office/officeart/2018/2/layout/IconVerticalSolidList"/>
    <dgm:cxn modelId="{B5BDD6A6-F57E-41DF-8CAF-6D17A9DA2E32}" type="presParOf" srcId="{DF241A97-F56F-44FE-AB32-F1A388B3936C}" destId="{A829841B-EBEB-4B0B-9941-2074DE22DAA9}" srcOrd="1" destOrd="0" presId="urn:microsoft.com/office/officeart/2018/2/layout/IconVerticalSolidList"/>
    <dgm:cxn modelId="{E38F520B-18AC-4EF1-B02F-5379C6086EC5}" type="presParOf" srcId="{DF241A97-F56F-44FE-AB32-F1A388B3936C}" destId="{9E97E16D-66D2-47A2-A852-2EC1D7C553B7}" srcOrd="2" destOrd="0" presId="urn:microsoft.com/office/officeart/2018/2/layout/IconVerticalSolidList"/>
    <dgm:cxn modelId="{7D7B25E5-0F76-4841-93CA-3C1460BB1695}" type="presParOf" srcId="{9E97E16D-66D2-47A2-A852-2EC1D7C553B7}" destId="{88010B6F-11D3-4ACC-A573-7E9649494C2C}" srcOrd="0" destOrd="0" presId="urn:microsoft.com/office/officeart/2018/2/layout/IconVerticalSolidList"/>
    <dgm:cxn modelId="{9EEFC344-7892-4C64-8082-589FBAADC496}" type="presParOf" srcId="{9E97E16D-66D2-47A2-A852-2EC1D7C553B7}" destId="{751B6BF7-7A71-4143-9A14-2967A65D5507}" srcOrd="1" destOrd="0" presId="urn:microsoft.com/office/officeart/2018/2/layout/IconVerticalSolidList"/>
    <dgm:cxn modelId="{5C4BA57F-7EA9-450C-AE28-023E324DEF8E}" type="presParOf" srcId="{9E97E16D-66D2-47A2-A852-2EC1D7C553B7}" destId="{C972323B-ACE8-48A5-AA93-B96A9F359CE9}" srcOrd="2" destOrd="0" presId="urn:microsoft.com/office/officeart/2018/2/layout/IconVerticalSolidList"/>
    <dgm:cxn modelId="{FA138C2D-245C-4F55-8D6F-B5115C4D9FFC}" type="presParOf" srcId="{9E97E16D-66D2-47A2-A852-2EC1D7C553B7}" destId="{5AD4EA82-5535-4468-9E31-A5B1028099D7}" srcOrd="3" destOrd="0" presId="urn:microsoft.com/office/officeart/2018/2/layout/IconVerticalSolidList"/>
    <dgm:cxn modelId="{DD501EFB-DC90-4ABB-9F40-99F148C65A84}" type="presParOf" srcId="{DF241A97-F56F-44FE-AB32-F1A388B3936C}" destId="{6C245FA8-4282-4FE8-9AD9-EFD3675B47F7}" srcOrd="3" destOrd="0" presId="urn:microsoft.com/office/officeart/2018/2/layout/IconVerticalSolidList"/>
    <dgm:cxn modelId="{B0D7BD7F-D3AE-4667-923C-A8DECF925EF0}" type="presParOf" srcId="{DF241A97-F56F-44FE-AB32-F1A388B3936C}" destId="{232FB87E-A68A-4B9E-8198-7F69D684908F}" srcOrd="4" destOrd="0" presId="urn:microsoft.com/office/officeart/2018/2/layout/IconVerticalSolidList"/>
    <dgm:cxn modelId="{4539E949-3C20-406C-BF85-CF30C6CD9133}" type="presParOf" srcId="{232FB87E-A68A-4B9E-8198-7F69D684908F}" destId="{91D2EF90-ABF4-49EE-A0B8-D039617F92FA}" srcOrd="0" destOrd="0" presId="urn:microsoft.com/office/officeart/2018/2/layout/IconVerticalSolidList"/>
    <dgm:cxn modelId="{75F9B645-A615-44F3-9910-1E5C5A0BA95E}" type="presParOf" srcId="{232FB87E-A68A-4B9E-8198-7F69D684908F}" destId="{7A473B21-00E5-4682-AEFF-64EB2F249C31}" srcOrd="1" destOrd="0" presId="urn:microsoft.com/office/officeart/2018/2/layout/IconVerticalSolidList"/>
    <dgm:cxn modelId="{E7DB564D-C08F-41DE-A23B-A163F1D31EF6}" type="presParOf" srcId="{232FB87E-A68A-4B9E-8198-7F69D684908F}" destId="{68685654-AC68-45A4-B505-569E6EE4D009}" srcOrd="2" destOrd="0" presId="urn:microsoft.com/office/officeart/2018/2/layout/IconVerticalSolidList"/>
    <dgm:cxn modelId="{D2854347-F009-4F4B-85B6-3F0ACF821086}" type="presParOf" srcId="{232FB87E-A68A-4B9E-8198-7F69D684908F}" destId="{AA2152A7-9BBB-4C07-AA63-AD178A74F2F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E453AF-03AB-4EFF-B2D8-474D15088F49}">
      <dsp:nvSpPr>
        <dsp:cNvPr id="0" name=""/>
        <dsp:cNvSpPr/>
      </dsp:nvSpPr>
      <dsp:spPr>
        <a:xfrm>
          <a:off x="0" y="855526"/>
          <a:ext cx="6832212" cy="157943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DDE228A-7812-43C4-91CF-A8B9B94F383B}">
      <dsp:nvSpPr>
        <dsp:cNvPr id="0" name=""/>
        <dsp:cNvSpPr/>
      </dsp:nvSpPr>
      <dsp:spPr>
        <a:xfrm>
          <a:off x="477778" y="1210899"/>
          <a:ext cx="868688" cy="868688"/>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9C219C9-A01A-4B8E-A855-880689AA2804}">
      <dsp:nvSpPr>
        <dsp:cNvPr id="0" name=""/>
        <dsp:cNvSpPr/>
      </dsp:nvSpPr>
      <dsp:spPr>
        <a:xfrm>
          <a:off x="1824245" y="855526"/>
          <a:ext cx="5007966" cy="1579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157" tIns="167157" rIns="167157" bIns="167157" numCol="1" spcCol="1270" anchor="ctr" anchorCtr="0">
          <a:noAutofit/>
        </a:bodyPr>
        <a:lstStyle/>
        <a:p>
          <a:pPr lvl="0" algn="l" defTabSz="622300">
            <a:lnSpc>
              <a:spcPct val="90000"/>
            </a:lnSpc>
            <a:spcBef>
              <a:spcPct val="0"/>
            </a:spcBef>
            <a:spcAft>
              <a:spcPct val="35000"/>
            </a:spcAft>
          </a:pPr>
          <a:r>
            <a:rPr lang="fr-FR" sz="1400" kern="1200" dirty="0"/>
            <a:t>Initier les étudiants de la licence (Semestre VI) à la didactique des langues-cultures et principalement à la didactique du français.</a:t>
          </a:r>
          <a:endParaRPr lang="en-US" sz="1400" kern="1200" dirty="0"/>
        </a:p>
      </dsp:txBody>
      <dsp:txXfrm>
        <a:off x="1824245" y="855526"/>
        <a:ext cx="5007966" cy="1579433"/>
      </dsp:txXfrm>
    </dsp:sp>
    <dsp:sp modelId="{EDA3965D-EB22-4598-8E17-74FCCAA21EED}">
      <dsp:nvSpPr>
        <dsp:cNvPr id="0" name=""/>
        <dsp:cNvSpPr/>
      </dsp:nvSpPr>
      <dsp:spPr>
        <a:xfrm>
          <a:off x="0" y="2829818"/>
          <a:ext cx="6832212" cy="157943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FCB4B1-C055-4A50-B4CB-74FDEBDD52D7}">
      <dsp:nvSpPr>
        <dsp:cNvPr id="0" name=""/>
        <dsp:cNvSpPr/>
      </dsp:nvSpPr>
      <dsp:spPr>
        <a:xfrm>
          <a:off x="477778" y="3185191"/>
          <a:ext cx="868688" cy="868688"/>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5875"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4879065-8E13-463F-828D-B09166786404}">
      <dsp:nvSpPr>
        <dsp:cNvPr id="0" name=""/>
        <dsp:cNvSpPr/>
      </dsp:nvSpPr>
      <dsp:spPr>
        <a:xfrm>
          <a:off x="1824245" y="2829818"/>
          <a:ext cx="5007966" cy="1579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157" tIns="167157" rIns="167157" bIns="167157" numCol="1" spcCol="1270" anchor="ctr" anchorCtr="0">
          <a:noAutofit/>
        </a:bodyPr>
        <a:lstStyle/>
        <a:p>
          <a:pPr lvl="0" algn="l" defTabSz="622300">
            <a:lnSpc>
              <a:spcPct val="90000"/>
            </a:lnSpc>
            <a:spcBef>
              <a:spcPct val="0"/>
            </a:spcBef>
            <a:spcAft>
              <a:spcPct val="35000"/>
            </a:spcAft>
          </a:pPr>
          <a:r>
            <a:rPr lang="fr-FR" sz="1400" kern="1200"/>
            <a:t>De par leurs acquis en matière de linguistique générale, grammaire française, littérature (roman, théâtre, poésie), théorie et histoire de la littérature, les étudiants sont capables de comprendre les enjeux théoriques et pratiques de la didactique du français.</a:t>
          </a:r>
          <a:endParaRPr lang="en-US" sz="1400" kern="1200"/>
        </a:p>
      </dsp:txBody>
      <dsp:txXfrm>
        <a:off x="1824245" y="2829818"/>
        <a:ext cx="5007966" cy="1579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4E238-A174-4C96-9F0D-039D169D87B4}" type="datetimeFigureOut">
              <a:rPr lang="fr-FR" smtClean="0"/>
              <a:t>16/03/2020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BDF77D-68A1-4236-B2A9-5EBFD36F970A}" type="slidenum">
              <a:rPr lang="fr-FR" smtClean="0"/>
              <a:t>‹N°›</a:t>
            </a:fld>
            <a:endParaRPr lang="fr-FR"/>
          </a:p>
        </p:txBody>
      </p:sp>
    </p:spTree>
    <p:extLst>
      <p:ext uri="{BB962C8B-B14F-4D97-AF65-F5344CB8AC3E}">
        <p14:creationId xmlns:p14="http://schemas.microsoft.com/office/powerpoint/2010/main" val="3227334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973CCF3-D88B-4D4A-8488-E959555790B4}"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362960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7078D1-E41E-4216-B60F-251EABEC66CB}"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240667982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D07078D1-E41E-4216-B60F-251EABEC66CB}"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D22317-FB97-4000-BA49-CA37F7882CF3}"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1746971"/>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07078D1-E41E-4216-B60F-251EABEC66CB}"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177137174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07078D1-E41E-4216-B60F-251EABEC66CB}"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D22317-FB97-4000-BA49-CA37F7882CF3}"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065642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D07078D1-E41E-4216-B60F-251EABEC66CB}"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1524310715"/>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D6D2A66-6F11-48FC-80DE-A3D35488597F}"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12028554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EEE09C9-2B53-4050-A10B-4F7EA12D4DEA}"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971478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C89ABA1-BB2A-49E9-BB64-498CCC1DD87C}"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1135631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F6B529B-A735-4B6F-80C8-E4FA97C74287}" type="datetime1">
              <a:rPr lang="fr-FR" smtClean="0"/>
              <a:t>16/03/2020</a:t>
            </a:fld>
            <a:endParaRPr lang="fr-FR"/>
          </a:p>
        </p:txBody>
      </p:sp>
      <p:sp>
        <p:nvSpPr>
          <p:cNvPr id="5" name="Footer Placeholder 4"/>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392683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53379FE-4075-4C26-9CFA-29644961AA5E}"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2851529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A6A7224-E9F3-4B24-B6B6-3E9DC4D15DFD}" type="datetime1">
              <a:rPr lang="fr-FR" smtClean="0"/>
              <a:t>16/03/2020</a:t>
            </a:fld>
            <a:endParaRPr lang="fr-FR"/>
          </a:p>
        </p:txBody>
      </p:sp>
      <p:sp>
        <p:nvSpPr>
          <p:cNvPr id="8" name="Footer Placeholder 7"/>
          <p:cNvSpPr>
            <a:spLocks noGrp="1"/>
          </p:cNvSpPr>
          <p:nvPr>
            <p:ph type="ftr" sz="quarter" idx="11"/>
          </p:nvPr>
        </p:nvSpPr>
        <p:spPr/>
        <p:txBody>
          <a:bodyPr/>
          <a:lstStyle/>
          <a:p>
            <a:r>
              <a:rPr lang="fr-FR"/>
              <a:t>Chakib TAZI                     Semestre VI</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3890376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F151DBF-5391-4D3E-97F3-527328ABEDD3}" type="datetime1">
              <a:rPr lang="fr-FR" smtClean="0"/>
              <a:t>16/03/2020</a:t>
            </a:fld>
            <a:endParaRPr lang="fr-FR"/>
          </a:p>
        </p:txBody>
      </p:sp>
      <p:sp>
        <p:nvSpPr>
          <p:cNvPr id="4" name="Footer Placeholder 3"/>
          <p:cNvSpPr>
            <a:spLocks noGrp="1"/>
          </p:cNvSpPr>
          <p:nvPr>
            <p:ph type="ftr" sz="quarter" idx="11"/>
          </p:nvPr>
        </p:nvSpPr>
        <p:spPr/>
        <p:txBody>
          <a:bodyPr/>
          <a:lstStyle/>
          <a:p>
            <a:r>
              <a:rPr lang="fr-FR"/>
              <a:t>Chakib TAZI                     Semestre VI</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2288126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2FBB1C-908F-4A7F-BA58-15A412D792CC}" type="datetime1">
              <a:rPr lang="fr-FR" smtClean="0"/>
              <a:t>16/03/2020</a:t>
            </a:fld>
            <a:endParaRPr lang="fr-FR"/>
          </a:p>
        </p:txBody>
      </p:sp>
      <p:sp>
        <p:nvSpPr>
          <p:cNvPr id="3" name="Footer Placeholder 2"/>
          <p:cNvSpPr>
            <a:spLocks noGrp="1"/>
          </p:cNvSpPr>
          <p:nvPr>
            <p:ph type="ftr" sz="quarter" idx="11"/>
          </p:nvPr>
        </p:nvSpPr>
        <p:spPr/>
        <p:txBody>
          <a:bodyPr/>
          <a:lstStyle/>
          <a:p>
            <a:r>
              <a:rPr lang="fr-FR"/>
              <a:t>Chakib TAZI                     Semestre VI</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3904349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5B7C48C-03C8-403F-8301-67427D03C54E}"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877704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D37F5A1-D3FB-4C0F-BE05-2C7B52CA608F}" type="datetime1">
              <a:rPr lang="fr-FR" smtClean="0"/>
              <a:t>16/03/2020</a:t>
            </a:fld>
            <a:endParaRPr lang="fr-FR"/>
          </a:p>
        </p:txBody>
      </p:sp>
      <p:sp>
        <p:nvSpPr>
          <p:cNvPr id="6" name="Footer Placeholder 5"/>
          <p:cNvSpPr>
            <a:spLocks noGrp="1"/>
          </p:cNvSpPr>
          <p:nvPr>
            <p:ph type="ftr" sz="quarter" idx="11"/>
          </p:nvPr>
        </p:nvSpPr>
        <p:spPr/>
        <p:txBody>
          <a:bodyPr/>
          <a:lstStyle/>
          <a:p>
            <a:r>
              <a:rPr lang="fr-FR"/>
              <a:t>Chakib TAZI                     Semestre VI</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6D22317-FB97-4000-BA49-CA37F7882CF3}" type="slidenum">
              <a:rPr lang="fr-FR" smtClean="0"/>
              <a:t>‹N°›</a:t>
            </a:fld>
            <a:endParaRPr lang="fr-FR"/>
          </a:p>
        </p:txBody>
      </p:sp>
    </p:spTree>
    <p:extLst>
      <p:ext uri="{BB962C8B-B14F-4D97-AF65-F5344CB8AC3E}">
        <p14:creationId xmlns:p14="http://schemas.microsoft.com/office/powerpoint/2010/main" val="175345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07078D1-E41E-4216-B60F-251EABEC66CB}" type="datetime1">
              <a:rPr lang="fr-FR" smtClean="0"/>
              <a:t>16/03/2020</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fr-FR"/>
              <a:t>Chakib TAZI                     Semestre VI</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6D22317-FB97-4000-BA49-CA37F7882CF3}" type="slidenum">
              <a:rPr lang="fr-FR" smtClean="0"/>
              <a:t>‹N°›</a:t>
            </a:fld>
            <a:endParaRPr lang="fr-FR"/>
          </a:p>
        </p:txBody>
      </p:sp>
    </p:spTree>
    <p:extLst>
      <p:ext uri="{BB962C8B-B14F-4D97-AF65-F5344CB8AC3E}">
        <p14:creationId xmlns:p14="http://schemas.microsoft.com/office/powerpoint/2010/main" val="10460318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427F5A6-6923-48E9-81AD-145DD01AB39D}"/>
              </a:ext>
            </a:extLst>
          </p:cNvPr>
          <p:cNvSpPr>
            <a:spLocks noGrp="1"/>
          </p:cNvSpPr>
          <p:nvPr>
            <p:ph type="ctrTitle"/>
          </p:nvPr>
        </p:nvSpPr>
        <p:spPr/>
        <p:txBody>
          <a:bodyPr>
            <a:normAutofit/>
          </a:bodyPr>
          <a:lstStyle/>
          <a:p>
            <a:pPr algn="ctr"/>
            <a:r>
              <a:rPr lang="fr-FR" dirty="0" smtClean="0"/>
              <a:t> </a:t>
            </a:r>
            <a:r>
              <a:rPr lang="fr-FR" dirty="0"/>
              <a:t>D</a:t>
            </a:r>
            <a:r>
              <a:rPr lang="fr-FR" dirty="0" smtClean="0"/>
              <a:t>idactique </a:t>
            </a:r>
            <a:r>
              <a:rPr lang="fr-FR" dirty="0"/>
              <a:t>du français </a:t>
            </a:r>
          </a:p>
        </p:txBody>
      </p:sp>
      <p:sp>
        <p:nvSpPr>
          <p:cNvPr id="3" name="Sous-titre 2">
            <a:extLst>
              <a:ext uri="{FF2B5EF4-FFF2-40B4-BE49-F238E27FC236}">
                <a16:creationId xmlns="" xmlns:a16="http://schemas.microsoft.com/office/drawing/2014/main" id="{48004DCC-11DC-46BF-A8C6-BDF07231638D}"/>
              </a:ext>
            </a:extLst>
          </p:cNvPr>
          <p:cNvSpPr>
            <a:spLocks noGrp="1"/>
          </p:cNvSpPr>
          <p:nvPr>
            <p:ph type="subTitle" idx="1"/>
          </p:nvPr>
        </p:nvSpPr>
        <p:spPr/>
        <p:txBody>
          <a:bodyPr>
            <a:normAutofit lnSpcReduction="10000"/>
          </a:bodyPr>
          <a:lstStyle/>
          <a:p>
            <a:pPr algn="ctr"/>
            <a:r>
              <a:rPr lang="fr-FR" b="1" dirty="0" smtClean="0"/>
              <a:t>Histoire </a:t>
            </a:r>
            <a:r>
              <a:rPr lang="fr-FR" b="1" dirty="0"/>
              <a:t>et </a:t>
            </a:r>
            <a:r>
              <a:rPr lang="fr-FR" b="1" dirty="0" smtClean="0"/>
              <a:t>méthodes             </a:t>
            </a:r>
            <a:endParaRPr lang="fr-FR" b="1" dirty="0" smtClean="0"/>
          </a:p>
          <a:p>
            <a:pPr algn="ctr"/>
            <a:r>
              <a:rPr lang="fr-FR" b="1" dirty="0" smtClean="0"/>
              <a:t>TRONC COMMUN</a:t>
            </a:r>
          </a:p>
          <a:p>
            <a:pPr algn="ctr"/>
            <a:r>
              <a:rPr lang="fr-FR" b="1" dirty="0" smtClean="0"/>
              <a:t>FR 438 et FR 538</a:t>
            </a:r>
            <a:endParaRPr lang="fr-FR" b="1" dirty="0" smtClean="0"/>
          </a:p>
          <a:p>
            <a:endParaRPr lang="fr-FR" dirty="0"/>
          </a:p>
        </p:txBody>
      </p:sp>
      <p:sp>
        <p:nvSpPr>
          <p:cNvPr id="10" name="Espace réservé du pied de page 9">
            <a:extLst>
              <a:ext uri="{FF2B5EF4-FFF2-40B4-BE49-F238E27FC236}">
                <a16:creationId xmlns="" xmlns:a16="http://schemas.microsoft.com/office/drawing/2014/main" id="{B566BA67-9DAE-4465-AE4E-67EFC7EAFAE8}"/>
              </a:ext>
            </a:extLst>
          </p:cNvPr>
          <p:cNvSpPr>
            <a:spLocks noGrp="1"/>
          </p:cNvSpPr>
          <p:nvPr>
            <p:ph type="ftr" sz="quarter" idx="11"/>
          </p:nvPr>
        </p:nvSpPr>
        <p:spPr/>
        <p:txBody>
          <a:bodyPr/>
          <a:lstStyle/>
          <a:p>
            <a:r>
              <a:rPr lang="fr-FR" sz="1400" b="1" dirty="0" smtClean="0"/>
              <a:t>Professeur; Chakib </a:t>
            </a:r>
            <a:r>
              <a:rPr lang="fr-FR" sz="1400" b="1" dirty="0"/>
              <a:t>TAZI                                                       Semestre VI</a:t>
            </a:r>
          </a:p>
        </p:txBody>
      </p:sp>
      <p:sp>
        <p:nvSpPr>
          <p:cNvPr id="4" name="Espace réservé du numéro de diapositive 3">
            <a:extLst>
              <a:ext uri="{FF2B5EF4-FFF2-40B4-BE49-F238E27FC236}">
                <a16:creationId xmlns="" xmlns:a16="http://schemas.microsoft.com/office/drawing/2014/main" id="{62892123-92A7-408E-9E6A-6AAD9A614B7A}"/>
              </a:ext>
            </a:extLst>
          </p:cNvPr>
          <p:cNvSpPr>
            <a:spLocks noGrp="1"/>
          </p:cNvSpPr>
          <p:nvPr>
            <p:ph type="sldNum" sz="quarter" idx="12"/>
          </p:nvPr>
        </p:nvSpPr>
        <p:spPr/>
        <p:txBody>
          <a:bodyPr/>
          <a:lstStyle/>
          <a:p>
            <a:fld id="{66D22317-FB97-4000-BA49-CA37F7882CF3}" type="slidenum">
              <a:rPr lang="fr-FR" smtClean="0"/>
              <a:t>1</a:t>
            </a:fld>
            <a:endParaRPr lang="fr-FR"/>
          </a:p>
        </p:txBody>
      </p:sp>
      <p:grpSp>
        <p:nvGrpSpPr>
          <p:cNvPr id="5" name="Groupe 4">
            <a:extLst>
              <a:ext uri="{FF2B5EF4-FFF2-40B4-BE49-F238E27FC236}">
                <a16:creationId xmlns="" xmlns:a16="http://schemas.microsoft.com/office/drawing/2014/main" id="{347613CF-E3AD-4FC8-B2B1-0E7D3667833E}"/>
              </a:ext>
            </a:extLst>
          </p:cNvPr>
          <p:cNvGrpSpPr/>
          <p:nvPr/>
        </p:nvGrpSpPr>
        <p:grpSpPr>
          <a:xfrm>
            <a:off x="1656523" y="392113"/>
            <a:ext cx="8521148" cy="972344"/>
            <a:chOff x="604030" y="0"/>
            <a:chExt cx="6379349" cy="936104"/>
          </a:xfrm>
        </p:grpSpPr>
        <p:pic>
          <p:nvPicPr>
            <p:cNvPr id="6" name="Image 5">
              <a:extLst>
                <a:ext uri="{FF2B5EF4-FFF2-40B4-BE49-F238E27FC236}">
                  <a16:creationId xmlns="" xmlns:a16="http://schemas.microsoft.com/office/drawing/2014/main" id="{303BE031-D14A-413A-8C7F-AC6C99380A56}"/>
                </a:ext>
              </a:extLst>
            </p:cNvPr>
            <p:cNvPicPr/>
            <p:nvPr/>
          </p:nvPicPr>
          <p:blipFill>
            <a:blip r:embed="rId2" cstate="print"/>
            <a:srcRect/>
            <a:stretch>
              <a:fillRect/>
            </a:stretch>
          </p:blipFill>
          <p:spPr bwMode="auto">
            <a:xfrm>
              <a:off x="604030" y="0"/>
              <a:ext cx="1008113" cy="9361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Image 6">
              <a:extLst>
                <a:ext uri="{FF2B5EF4-FFF2-40B4-BE49-F238E27FC236}">
                  <a16:creationId xmlns="" xmlns:a16="http://schemas.microsoft.com/office/drawing/2014/main" id="{4724CE39-8DCD-4D3F-B51F-D7DEDF1FE9E5}"/>
                </a:ext>
              </a:extLst>
            </p:cNvPr>
            <p:cNvPicPr/>
            <p:nvPr/>
          </p:nvPicPr>
          <p:blipFill>
            <a:blip r:embed="rId3" cstate="print"/>
            <a:srcRect/>
            <a:stretch>
              <a:fillRect/>
            </a:stretch>
          </p:blipFill>
          <p:spPr bwMode="auto">
            <a:xfrm>
              <a:off x="6011282" y="0"/>
              <a:ext cx="972097" cy="86409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sp>
        <p:nvSpPr>
          <p:cNvPr id="8" name="Zone de texte 2">
            <a:extLst>
              <a:ext uri="{FF2B5EF4-FFF2-40B4-BE49-F238E27FC236}">
                <a16:creationId xmlns="" xmlns:a16="http://schemas.microsoft.com/office/drawing/2014/main" id="{62AAA45D-FFF5-4A9F-B62E-88AF1E7CC62E}"/>
              </a:ext>
            </a:extLst>
          </p:cNvPr>
          <p:cNvSpPr txBox="1">
            <a:spLocks noChangeArrowheads="1"/>
          </p:cNvSpPr>
          <p:nvPr/>
        </p:nvSpPr>
        <p:spPr bwMode="auto">
          <a:xfrm>
            <a:off x="1391270" y="1600200"/>
            <a:ext cx="2200275" cy="542925"/>
          </a:xfrm>
          <a:prstGeom prst="rect">
            <a:avLst/>
          </a:prstGeom>
          <a:noFill/>
          <a:extLst>
            <a:ext uri="{53640926-AAD7-44D8-BBD7-CCE9431645EC}">
              <a14:shadowObscured xmlns:a14="http://schemas.microsoft.com/office/drawing/2010/main" val="1"/>
            </a:ext>
          </a:extLst>
        </p:spPr>
        <p:txBody>
          <a:bodyPr rot="0" vert="horz" wrap="square" lIns="91440" tIns="45720" rIns="91440" bIns="45720" anchor="t" anchorCtr="0" upright="1">
            <a:noAutofit/>
          </a:bodyPr>
          <a:lstStyle/>
          <a:p>
            <a:pPr algn="ctr">
              <a:lnSpc>
                <a:spcPct val="107000"/>
              </a:lnSpc>
              <a:spcAft>
                <a:spcPts val="0"/>
              </a:spcAft>
            </a:pPr>
            <a:r>
              <a:rPr lang="fr-FR" sz="1200" i="1" dirty="0">
                <a:effectLst/>
                <a:latin typeface="Tw Cen MT" panose="020B0602020104020603" pitchFamily="34" charset="0"/>
                <a:ea typeface="Times New Roman" panose="02020603050405020304" pitchFamily="18" charset="0"/>
                <a:cs typeface="Arial" panose="020B0604020202020204" pitchFamily="34" charset="0"/>
              </a:rPr>
              <a:t>Université Sidi Mohamed Ben Abdellah</a:t>
            </a:r>
            <a:endParaRPr lang="fr-FR" sz="1100" dirty="0">
              <a:effectLst/>
              <a:latin typeface="Tw Cen MT" panose="020B0602020104020603" pitchFamily="34" charset="0"/>
              <a:ea typeface="Times New Roman" panose="02020603050405020304" pitchFamily="18" charset="0"/>
              <a:cs typeface="Arial" panose="020B0604020202020204" pitchFamily="34" charset="0"/>
            </a:endParaRPr>
          </a:p>
        </p:txBody>
      </p:sp>
      <p:sp>
        <p:nvSpPr>
          <p:cNvPr id="9" name="Zone de texte 2">
            <a:extLst>
              <a:ext uri="{FF2B5EF4-FFF2-40B4-BE49-F238E27FC236}">
                <a16:creationId xmlns="" xmlns:a16="http://schemas.microsoft.com/office/drawing/2014/main" id="{50CF8D2D-A63D-488B-8673-5C27511B8C28}"/>
              </a:ext>
            </a:extLst>
          </p:cNvPr>
          <p:cNvSpPr txBox="1">
            <a:spLocks noChangeArrowheads="1"/>
          </p:cNvSpPr>
          <p:nvPr/>
        </p:nvSpPr>
        <p:spPr bwMode="auto">
          <a:xfrm>
            <a:off x="8428299" y="1489722"/>
            <a:ext cx="2200275" cy="542925"/>
          </a:xfrm>
          <a:prstGeom prst="rect">
            <a:avLst/>
          </a:prstGeom>
          <a:noFill/>
          <a:extLst>
            <a:ext uri="{53640926-AAD7-44D8-BBD7-CCE9431645EC}">
              <a14:shadowObscured xmlns:a14="http://schemas.microsoft.com/office/drawing/2010/main" val="1"/>
            </a:ext>
          </a:extLst>
        </p:spPr>
        <p:txBody>
          <a:bodyPr rot="0" vert="horz" wrap="square" lIns="91440" tIns="45720" rIns="91440" bIns="45720" anchor="t" anchorCtr="0" upright="1">
            <a:noAutofit/>
          </a:bodyPr>
          <a:lstStyle/>
          <a:p>
            <a:pPr algn="ctr">
              <a:lnSpc>
                <a:spcPct val="107000"/>
              </a:lnSpc>
              <a:spcAft>
                <a:spcPts val="0"/>
              </a:spcAft>
            </a:pPr>
            <a:r>
              <a:rPr lang="fr-FR" sz="1200" i="1" dirty="0">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Faculté Des Lettres et des Sciences Humaines </a:t>
            </a:r>
            <a:r>
              <a:rPr lang="fr-FR" sz="1200" i="1" dirty="0" err="1">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Dhar</a:t>
            </a:r>
            <a:r>
              <a:rPr lang="fr-FR" sz="1200" i="1" dirty="0">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 El </a:t>
            </a:r>
            <a:r>
              <a:rPr lang="fr-FR" sz="1200" i="1" dirty="0" err="1">
                <a:solidFill>
                  <a:srgbClr val="1481AB"/>
                </a:solidFill>
                <a:effectLst/>
                <a:latin typeface="Tw Cen MT" panose="020B0602020104020603" pitchFamily="34" charset="0"/>
                <a:ea typeface="Times New Roman" panose="02020603050405020304" pitchFamily="18" charset="0"/>
                <a:cs typeface="Arial" panose="020B0604020202020204" pitchFamily="34" charset="0"/>
              </a:rPr>
              <a:t>Mehraz</a:t>
            </a:r>
            <a:endParaRPr lang="fr-FR" sz="1100" dirty="0">
              <a:effectLst/>
              <a:latin typeface="Tw Cen MT" panose="020B0602020104020603"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245179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83030214-227F-42DB-9282-BBA6AF8D94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B09148CD-E583-42DD-9D5F-B2A3BCC8D956}"/>
              </a:ext>
            </a:extLst>
          </p:cNvPr>
          <p:cNvSpPr>
            <a:spLocks noGrp="1"/>
          </p:cNvSpPr>
          <p:nvPr>
            <p:ph type="title"/>
          </p:nvPr>
        </p:nvSpPr>
        <p:spPr>
          <a:xfrm>
            <a:off x="1433889" y="1059872"/>
            <a:ext cx="3012216" cy="4851349"/>
          </a:xfrm>
        </p:spPr>
        <p:txBody>
          <a:bodyPr>
            <a:normAutofit/>
          </a:bodyPr>
          <a:lstStyle/>
          <a:p>
            <a:r>
              <a:rPr lang="fr-FR" b="1"/>
              <a:t>Pour allez plus loin</a:t>
            </a:r>
            <a:endParaRPr lang="fr-FR"/>
          </a:p>
        </p:txBody>
      </p:sp>
      <p:sp>
        <p:nvSpPr>
          <p:cNvPr id="12" name="Freeform 11">
            <a:extLst>
              <a:ext uri="{FF2B5EF4-FFF2-40B4-BE49-F238E27FC236}">
                <a16:creationId xmlns="" xmlns:a16="http://schemas.microsoft.com/office/drawing/2014/main" id="{0D7A9289-BAD1-4A78-979F-A655C886DB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4E817F6A-6332-4FF5-A207-8E0974DB1A56}"/>
              </a:ext>
            </a:extLst>
          </p:cNvPr>
          <p:cNvSpPr>
            <a:spLocks noGrp="1"/>
          </p:cNvSpPr>
          <p:nvPr>
            <p:ph type="sldNum" sz="quarter" idx="12"/>
          </p:nvPr>
        </p:nvSpPr>
        <p:spPr>
          <a:xfrm>
            <a:off x="188548" y="1223674"/>
            <a:ext cx="596886"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10</a:t>
            </a:fld>
            <a:endParaRPr lang="fr-FR" sz="1900">
              <a:solidFill>
                <a:srgbClr val="FFFFFF"/>
              </a:solidFill>
            </a:endParaRPr>
          </a:p>
        </p:txBody>
      </p:sp>
      <p:sp>
        <p:nvSpPr>
          <p:cNvPr id="3" name="Espace réservé du contenu 2">
            <a:extLst>
              <a:ext uri="{FF2B5EF4-FFF2-40B4-BE49-F238E27FC236}">
                <a16:creationId xmlns="" xmlns:a16="http://schemas.microsoft.com/office/drawing/2014/main" id="{9F9F818F-6E82-48B3-A271-F41EDC0EAFEA}"/>
              </a:ext>
            </a:extLst>
          </p:cNvPr>
          <p:cNvSpPr>
            <a:spLocks noGrp="1"/>
          </p:cNvSpPr>
          <p:nvPr>
            <p:ph idx="1"/>
          </p:nvPr>
        </p:nvSpPr>
        <p:spPr>
          <a:xfrm>
            <a:off x="5280368" y="1059872"/>
            <a:ext cx="6224244" cy="4851350"/>
          </a:xfrm>
        </p:spPr>
        <p:txBody>
          <a:bodyPr>
            <a:normAutofit/>
          </a:bodyPr>
          <a:lstStyle/>
          <a:p>
            <a:pPr>
              <a:spcAft>
                <a:spcPts val="0"/>
              </a:spcAft>
            </a:pPr>
            <a:r>
              <a:rPr lang="fr-FR" dirty="0" err="1">
                <a:latin typeface="Tw Cen MT" panose="020B0602020104020603" pitchFamily="34" charset="0"/>
                <a:ea typeface="Times New Roman" panose="02020603050405020304" pitchFamily="18" charset="0"/>
                <a:cs typeface="Arial" panose="020B0604020202020204" pitchFamily="34" charset="0"/>
              </a:rPr>
              <a:t>Bourdereau</a:t>
            </a:r>
            <a:r>
              <a:rPr lang="fr-FR" dirty="0">
                <a:latin typeface="Tw Cen MT" panose="020B0602020104020603" pitchFamily="34" charset="0"/>
                <a:ea typeface="Times New Roman" panose="02020603050405020304" pitchFamily="18" charset="0"/>
                <a:cs typeface="Arial" panose="020B0604020202020204" pitchFamily="34" charset="0"/>
              </a:rPr>
              <a:t>, F. « </a:t>
            </a:r>
            <a:r>
              <a:rPr lang="fr-FR" i="1" dirty="0">
                <a:latin typeface="Tw Cen MT" panose="020B0602020104020603" pitchFamily="34" charset="0"/>
                <a:ea typeface="Times New Roman" panose="02020603050405020304" pitchFamily="18" charset="0"/>
                <a:cs typeface="Arial" panose="020B0604020202020204" pitchFamily="34" charset="0"/>
              </a:rPr>
              <a:t>Politique linguistique, politique scolaire : la situation du Maroc.</a:t>
            </a:r>
            <a:r>
              <a:rPr lang="fr-FR" dirty="0">
                <a:latin typeface="Tw Cen MT" panose="020B0602020104020603" pitchFamily="34" charset="0"/>
                <a:ea typeface="Times New Roman" panose="02020603050405020304" pitchFamily="18" charset="0"/>
                <a:cs typeface="Arial" panose="020B0604020202020204" pitchFamily="34" charset="0"/>
              </a:rPr>
              <a:t> </a:t>
            </a:r>
            <a:r>
              <a:rPr lang="fr-FR" i="1" dirty="0">
                <a:latin typeface="Tw Cen MT" panose="020B0602020104020603" pitchFamily="34" charset="0"/>
                <a:ea typeface="Times New Roman" panose="02020603050405020304" pitchFamily="18" charset="0"/>
                <a:cs typeface="Arial" panose="020B0604020202020204" pitchFamily="34" charset="0"/>
              </a:rPr>
              <a:t>Armand Colin / Dunod | « Le français aujourd'hui ».2006/3 n° 154 | pages 25 à 34.</a:t>
            </a:r>
            <a:endParaRPr lang="fr-FR" dirty="0">
              <a:latin typeface="Tw Cen MT" panose="020B0602020104020603" pitchFamily="34" charset="0"/>
              <a:ea typeface="Times New Roman" panose="02020603050405020304" pitchFamily="18" charset="0"/>
              <a:cs typeface="Arial" panose="020B0604020202020204" pitchFamily="34" charset="0"/>
            </a:endParaRPr>
          </a:p>
          <a:p>
            <a:r>
              <a:rPr lang="fr-FR" dirty="0" err="1">
                <a:latin typeface="Tw Cen MT" panose="020B0602020104020603" pitchFamily="34" charset="0"/>
                <a:ea typeface="Times New Roman" panose="02020603050405020304" pitchFamily="18" charset="0"/>
                <a:cs typeface="Arial" panose="020B0604020202020204" pitchFamily="34" charset="0"/>
              </a:rPr>
              <a:t>Boukouss</a:t>
            </a:r>
            <a:r>
              <a:rPr lang="fr-FR" dirty="0">
                <a:latin typeface="Tw Cen MT" panose="020B0602020104020603" pitchFamily="34" charset="0"/>
                <a:ea typeface="Times New Roman" panose="02020603050405020304" pitchFamily="18" charset="0"/>
                <a:cs typeface="Arial" panose="020B0604020202020204" pitchFamily="34" charset="0"/>
              </a:rPr>
              <a:t>, A. (2013).</a:t>
            </a:r>
            <a:r>
              <a:rPr lang="fr-FR" dirty="0">
                <a:latin typeface="Verdana" panose="020B0604030504040204" pitchFamily="34" charset="0"/>
                <a:ea typeface="Times New Roman" panose="02020603050405020304" pitchFamily="18" charset="0"/>
                <a:cs typeface="Arial" panose="020B0604020202020204" pitchFamily="34" charset="0"/>
              </a:rPr>
              <a:t> </a:t>
            </a:r>
            <a:r>
              <a:rPr lang="fr-FR" i="1" dirty="0">
                <a:latin typeface="Tw Cen MT" panose="020B0602020104020603" pitchFamily="34" charset="0"/>
                <a:ea typeface="Times New Roman" panose="02020603050405020304" pitchFamily="18" charset="0"/>
                <a:cs typeface="Arial" panose="020B0604020202020204" pitchFamily="34" charset="0"/>
              </a:rPr>
              <a:t>Les politiques publiques pour la promotion de la culture amazighe à la lumière de la nouvelle constitution. </a:t>
            </a:r>
            <a:r>
              <a:rPr lang="fr-FR" dirty="0">
                <a:latin typeface="Tw Cen MT" panose="020B0602020104020603" pitchFamily="34" charset="0"/>
                <a:ea typeface="Times New Roman" panose="02020603050405020304" pitchFamily="18" charset="0"/>
                <a:cs typeface="Arial" panose="020B0604020202020204" pitchFamily="34" charset="0"/>
              </a:rPr>
              <a:t>Consultable sur l’adresse : http://www.ircam.ma/fr/index.php?soc=artip&amp;rd=111.</a:t>
            </a:r>
            <a:r>
              <a:rPr lang="fr-FR" b="1" i="1" dirty="0">
                <a:latin typeface="Tw Cen MT" panose="020B0602020104020603" pitchFamily="34" charset="0"/>
                <a:ea typeface="Times New Roman" panose="02020603050405020304" pitchFamily="18" charset="0"/>
                <a:cs typeface="Arial" panose="020B0604020202020204" pitchFamily="34" charset="0"/>
              </a:rPr>
              <a:t> </a:t>
            </a:r>
          </a:p>
          <a:p>
            <a:r>
              <a:rPr lang="fr-FR" dirty="0" err="1"/>
              <a:t>Benzacour</a:t>
            </a:r>
            <a:r>
              <a:rPr lang="fr-FR" dirty="0"/>
              <a:t> , Fouzia e. (2000). </a:t>
            </a:r>
            <a:r>
              <a:rPr lang="fr-FR" i="1" dirty="0"/>
              <a:t>Le français au Maroc</a:t>
            </a:r>
            <a:r>
              <a:rPr lang="fr-FR" dirty="0"/>
              <a:t>. </a:t>
            </a:r>
            <a:r>
              <a:rPr lang="fr-FR" dirty="0" err="1"/>
              <a:t>Duculot</a:t>
            </a:r>
            <a:r>
              <a:rPr lang="fr-FR" dirty="0"/>
              <a:t> De Boeck Bruxelles ,Belgique.</a:t>
            </a:r>
          </a:p>
          <a:p>
            <a:r>
              <a:rPr lang="fr-FR" dirty="0"/>
              <a:t>Miller, C (2010). </a:t>
            </a:r>
            <a:r>
              <a:rPr lang="fr-FR" i="1" dirty="0"/>
              <a:t>Langues et Média au Maroc dans la première décennie du XXIème siècle : la montée irrésistible de la </a:t>
            </a:r>
            <a:r>
              <a:rPr lang="fr-FR" i="1" dirty="0" err="1"/>
              <a:t>dârija</a:t>
            </a:r>
            <a:r>
              <a:rPr lang="fr-FR" i="1" dirty="0"/>
              <a:t> ?  </a:t>
            </a:r>
            <a:r>
              <a:rPr lang="fr-FR" dirty="0"/>
              <a:t>In halshs-00599160. </a:t>
            </a:r>
          </a:p>
          <a:p>
            <a:pPr marL="0" indent="0">
              <a:buNone/>
            </a:pPr>
            <a:endParaRPr lang="fr-FR" dirty="0"/>
          </a:p>
        </p:txBody>
      </p:sp>
      <p:sp>
        <p:nvSpPr>
          <p:cNvPr id="4" name="Espace réservé du pied de page 3">
            <a:extLst>
              <a:ext uri="{FF2B5EF4-FFF2-40B4-BE49-F238E27FC236}">
                <a16:creationId xmlns="" xmlns:a16="http://schemas.microsoft.com/office/drawing/2014/main" id="{C773D80A-FD78-4DA3-90F8-406541983260}"/>
              </a:ext>
            </a:extLst>
          </p:cNvPr>
          <p:cNvSpPr>
            <a:spLocks noGrp="1"/>
          </p:cNvSpPr>
          <p:nvPr>
            <p:ph type="ftr" sz="quarter" idx="11"/>
          </p:nvPr>
        </p:nvSpPr>
        <p:spPr>
          <a:xfrm>
            <a:off x="5638743" y="6130437"/>
            <a:ext cx="5865869" cy="365125"/>
          </a:xfrm>
          <a:prstGeom prst="rect">
            <a:avLst/>
          </a:prstGeom>
        </p:spPr>
        <p:txBody>
          <a:bodyPr anchor="ctr">
            <a:normAutofit/>
          </a:bodyPr>
          <a:lstStyle/>
          <a:p>
            <a:pPr>
              <a:spcAft>
                <a:spcPts val="600"/>
              </a:spcAft>
            </a:pPr>
            <a:r>
              <a:rPr lang="fr-FR">
                <a:solidFill>
                  <a:schemeClr val="tx2"/>
                </a:solidFill>
              </a:rPr>
              <a:t>Chakib TAZI                     Semestre VI</a:t>
            </a:r>
          </a:p>
        </p:txBody>
      </p:sp>
    </p:spTree>
    <p:extLst>
      <p:ext uri="{BB962C8B-B14F-4D97-AF65-F5344CB8AC3E}">
        <p14:creationId xmlns:p14="http://schemas.microsoft.com/office/powerpoint/2010/main" val="305224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CD241C04-D70F-45BB-AAA2-ABE59CDB3DCC}"/>
              </a:ext>
            </a:extLst>
          </p:cNvPr>
          <p:cNvSpPr>
            <a:spLocks noGrp="1"/>
          </p:cNvSpPr>
          <p:nvPr>
            <p:ph type="title"/>
          </p:nvPr>
        </p:nvSpPr>
        <p:spPr>
          <a:xfrm>
            <a:off x="1259893" y="3101093"/>
            <a:ext cx="2454052" cy="3029344"/>
          </a:xfrm>
        </p:spPr>
        <p:txBody>
          <a:bodyPr>
            <a:normAutofit/>
          </a:bodyPr>
          <a:lstStyle/>
          <a:p>
            <a:r>
              <a:rPr lang="fr-FR" sz="2200" b="1">
                <a:solidFill>
                  <a:schemeClr val="bg1"/>
                </a:solidFill>
              </a:rPr>
              <a:t>Objectif général (en termes de compétences)</a:t>
            </a:r>
            <a:r>
              <a:rPr lang="fr-FR" sz="2200">
                <a:solidFill>
                  <a:schemeClr val="bg1"/>
                </a:solidFill>
              </a:rPr>
              <a:t/>
            </a:r>
            <a:br>
              <a:rPr lang="fr-FR" sz="2200">
                <a:solidFill>
                  <a:schemeClr val="bg1"/>
                </a:solidFill>
              </a:rPr>
            </a:br>
            <a:endParaRPr lang="fr-FR" sz="22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4646AB17-E80D-48E9-B1C0-A5772E7A8872}"/>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2</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space réservé du pied de page 3">
            <a:extLst>
              <a:ext uri="{FF2B5EF4-FFF2-40B4-BE49-F238E27FC236}">
                <a16:creationId xmlns="" xmlns:a16="http://schemas.microsoft.com/office/drawing/2014/main" id="{506F8B44-CF61-4E14-990F-FBEFF23D1CA5}"/>
              </a:ext>
            </a:extLst>
          </p:cNvPr>
          <p:cNvSpPr>
            <a:spLocks noGrp="1"/>
          </p:cNvSpPr>
          <p:nvPr>
            <p:ph type="ftr" sz="quarter" idx="11"/>
          </p:nvPr>
        </p:nvSpPr>
        <p:spPr>
          <a:xfrm>
            <a:off x="4706579" y="6135808"/>
            <a:ext cx="5502631" cy="365125"/>
          </a:xfrm>
          <a:prstGeom prst="rect">
            <a:avLst/>
          </a:prstGeom>
        </p:spPr>
        <p:txBody>
          <a:bodyPr anchor="ctr">
            <a:normAutofit/>
          </a:bodyPr>
          <a:lstStyle/>
          <a:p>
            <a:pPr>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026C2617-94FA-444F-A45D-9C1183F3500B}"/>
              </a:ext>
            </a:extLst>
          </p:cNvPr>
          <p:cNvGraphicFramePr>
            <a:graphicFrameLocks noGrp="1"/>
          </p:cNvGraphicFramePr>
          <p:nvPr>
            <p:ph idx="1"/>
            <p:extLst>
              <p:ext uri="{D42A27DB-BD31-4B8C-83A1-F6EECF244321}">
                <p14:modId xmlns:p14="http://schemas.microsoft.com/office/powerpoint/2010/main" val="1093122487"/>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9475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58E453AF-03AB-4EFF-B2D8-474D15088F49}"/>
                                            </p:graphicEl>
                                          </p:spTgt>
                                        </p:tgtEl>
                                        <p:attrNameLst>
                                          <p:attrName>style.visibility</p:attrName>
                                        </p:attrNameLst>
                                      </p:cBhvr>
                                      <p:to>
                                        <p:strVal val="visible"/>
                                      </p:to>
                                    </p:set>
                                    <p:animEffect transition="in" filter="fade">
                                      <p:cBhvr>
                                        <p:cTn id="7" dur="500"/>
                                        <p:tgtEl>
                                          <p:spTgt spid="7">
                                            <p:graphicEl>
                                              <a:dgm id="{58E453AF-03AB-4EFF-B2D8-474D15088F49}"/>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5DDE228A-7812-43C4-91CF-A8B9B94F383B}"/>
                                            </p:graphicEl>
                                          </p:spTgt>
                                        </p:tgtEl>
                                        <p:attrNameLst>
                                          <p:attrName>style.visibility</p:attrName>
                                        </p:attrNameLst>
                                      </p:cBhvr>
                                      <p:to>
                                        <p:strVal val="visible"/>
                                      </p:to>
                                    </p:set>
                                    <p:animEffect transition="in" filter="fade">
                                      <p:cBhvr>
                                        <p:cTn id="10" dur="500"/>
                                        <p:tgtEl>
                                          <p:spTgt spid="7">
                                            <p:graphicEl>
                                              <a:dgm id="{5DDE228A-7812-43C4-91CF-A8B9B94F383B}"/>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dgm id="{A9C219C9-A01A-4B8E-A855-880689AA2804}"/>
                                            </p:graphicEl>
                                          </p:spTgt>
                                        </p:tgtEl>
                                        <p:attrNameLst>
                                          <p:attrName>style.visibility</p:attrName>
                                        </p:attrNameLst>
                                      </p:cBhvr>
                                      <p:to>
                                        <p:strVal val="visible"/>
                                      </p:to>
                                    </p:set>
                                    <p:animEffect transition="in" filter="fade">
                                      <p:cBhvr>
                                        <p:cTn id="13" dur="500"/>
                                        <p:tgtEl>
                                          <p:spTgt spid="7">
                                            <p:graphicEl>
                                              <a:dgm id="{A9C219C9-A01A-4B8E-A855-880689AA2804}"/>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graphicEl>
                                              <a:dgm id="{EDA3965D-EB22-4598-8E17-74FCCAA21EED}"/>
                                            </p:graphicEl>
                                          </p:spTgt>
                                        </p:tgtEl>
                                        <p:attrNameLst>
                                          <p:attrName>style.visibility</p:attrName>
                                        </p:attrNameLst>
                                      </p:cBhvr>
                                      <p:to>
                                        <p:strVal val="visible"/>
                                      </p:to>
                                    </p:set>
                                    <p:animEffect transition="in" filter="fade">
                                      <p:cBhvr>
                                        <p:cTn id="18" dur="500"/>
                                        <p:tgtEl>
                                          <p:spTgt spid="7">
                                            <p:graphicEl>
                                              <a:dgm id="{EDA3965D-EB22-4598-8E17-74FCCAA21EED}"/>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graphicEl>
                                              <a:dgm id="{97FCB4B1-C055-4A50-B4CB-74FDEBDD52D7}"/>
                                            </p:graphicEl>
                                          </p:spTgt>
                                        </p:tgtEl>
                                        <p:attrNameLst>
                                          <p:attrName>style.visibility</p:attrName>
                                        </p:attrNameLst>
                                      </p:cBhvr>
                                      <p:to>
                                        <p:strVal val="visible"/>
                                      </p:to>
                                    </p:set>
                                    <p:animEffect transition="in" filter="fade">
                                      <p:cBhvr>
                                        <p:cTn id="21" dur="500"/>
                                        <p:tgtEl>
                                          <p:spTgt spid="7">
                                            <p:graphicEl>
                                              <a:dgm id="{97FCB4B1-C055-4A50-B4CB-74FDEBDD52D7}"/>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graphicEl>
                                              <a:dgm id="{14879065-8E13-463F-828D-B09166786404}"/>
                                            </p:graphicEl>
                                          </p:spTgt>
                                        </p:tgtEl>
                                        <p:attrNameLst>
                                          <p:attrName>style.visibility</p:attrName>
                                        </p:attrNameLst>
                                      </p:cBhvr>
                                      <p:to>
                                        <p:strVal val="visible"/>
                                      </p:to>
                                    </p:set>
                                    <p:animEffect transition="in" filter="fade">
                                      <p:cBhvr>
                                        <p:cTn id="24" dur="500"/>
                                        <p:tgtEl>
                                          <p:spTgt spid="7">
                                            <p:graphicEl>
                                              <a:dgm id="{14879065-8E13-463F-828D-B0916678640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13B19BFD-8E14-4081-9E15-DD9BE7DDC37A}"/>
              </a:ext>
            </a:extLst>
          </p:cNvPr>
          <p:cNvSpPr>
            <a:spLocks noGrp="1"/>
          </p:cNvSpPr>
          <p:nvPr>
            <p:ph type="title"/>
          </p:nvPr>
        </p:nvSpPr>
        <p:spPr>
          <a:xfrm>
            <a:off x="1259893" y="3101093"/>
            <a:ext cx="2454052" cy="3029344"/>
          </a:xfrm>
        </p:spPr>
        <p:txBody>
          <a:bodyPr>
            <a:normAutofit/>
          </a:bodyPr>
          <a:lstStyle/>
          <a:p>
            <a:r>
              <a:rPr lang="fr-FR" sz="2500" b="1">
                <a:solidFill>
                  <a:schemeClr val="bg1"/>
                </a:solidFill>
              </a:rPr>
              <a:t>Objectifs opérationnels du cours </a:t>
            </a:r>
            <a:endParaRPr lang="fr-FR" sz="2500">
              <a:solidFill>
                <a:schemeClr val="bg1"/>
              </a:solidFill>
            </a:endParaRP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71AAA9DB-BBB0-463F-ADD7-152C5156AB08}"/>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3</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space réservé du pied de page 3">
            <a:extLst>
              <a:ext uri="{FF2B5EF4-FFF2-40B4-BE49-F238E27FC236}">
                <a16:creationId xmlns="" xmlns:a16="http://schemas.microsoft.com/office/drawing/2014/main" id="{0401E873-311F-4277-A6DE-FEA55704D37E}"/>
              </a:ext>
            </a:extLst>
          </p:cNvPr>
          <p:cNvSpPr>
            <a:spLocks noGrp="1"/>
          </p:cNvSpPr>
          <p:nvPr>
            <p:ph type="ftr" sz="quarter" idx="11"/>
          </p:nvPr>
        </p:nvSpPr>
        <p:spPr>
          <a:xfrm>
            <a:off x="4706579" y="6135808"/>
            <a:ext cx="5502631" cy="365125"/>
          </a:xfrm>
          <a:prstGeom prst="rect">
            <a:avLst/>
          </a:prstGeom>
        </p:spPr>
        <p:txBody>
          <a:bodyPr anchor="ctr">
            <a:normAutofit/>
          </a:bodyPr>
          <a:lstStyle/>
          <a:p>
            <a:pPr>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6861FCAE-EFEA-4CC5-8070-7EC40675FE8D}"/>
              </a:ext>
            </a:extLst>
          </p:cNvPr>
          <p:cNvGraphicFramePr>
            <a:graphicFrameLocks noGrp="1"/>
          </p:cNvGraphicFramePr>
          <p:nvPr>
            <p:ph idx="1"/>
            <p:extLst>
              <p:ext uri="{D42A27DB-BD31-4B8C-83A1-F6EECF244321}">
                <p14:modId xmlns:p14="http://schemas.microsoft.com/office/powerpoint/2010/main" val="1006577222"/>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719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1A3EE45F-D13E-4D85-92AE-B1167E39CB1F}"/>
                                            </p:graphicEl>
                                          </p:spTgt>
                                        </p:tgtEl>
                                        <p:attrNameLst>
                                          <p:attrName>style.visibility</p:attrName>
                                        </p:attrNameLst>
                                      </p:cBhvr>
                                      <p:to>
                                        <p:strVal val="visible"/>
                                      </p:to>
                                    </p:set>
                                    <p:animEffect transition="in" filter="fade">
                                      <p:cBhvr>
                                        <p:cTn id="7" dur="500"/>
                                        <p:tgtEl>
                                          <p:spTgt spid="7">
                                            <p:graphicEl>
                                              <a:dgm id="{1A3EE45F-D13E-4D85-92AE-B1167E39CB1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C6EFBEFE-DD20-42C4-8BBB-D24B9B3A7754}"/>
                                            </p:graphicEl>
                                          </p:spTgt>
                                        </p:tgtEl>
                                        <p:attrNameLst>
                                          <p:attrName>style.visibility</p:attrName>
                                        </p:attrNameLst>
                                      </p:cBhvr>
                                      <p:to>
                                        <p:strVal val="visible"/>
                                      </p:to>
                                    </p:set>
                                    <p:animEffect transition="in" filter="fade">
                                      <p:cBhvr>
                                        <p:cTn id="10" dur="500"/>
                                        <p:tgtEl>
                                          <p:spTgt spid="7">
                                            <p:graphicEl>
                                              <a:dgm id="{C6EFBEFE-DD20-42C4-8BBB-D24B9B3A7754}"/>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dgm id="{B6EBB999-67B0-46FE-ADC5-C02E7B8F5B79}"/>
                                            </p:graphicEl>
                                          </p:spTgt>
                                        </p:tgtEl>
                                        <p:attrNameLst>
                                          <p:attrName>style.visibility</p:attrName>
                                        </p:attrNameLst>
                                      </p:cBhvr>
                                      <p:to>
                                        <p:strVal val="visible"/>
                                      </p:to>
                                    </p:set>
                                    <p:animEffect transition="in" filter="fade">
                                      <p:cBhvr>
                                        <p:cTn id="13" dur="500"/>
                                        <p:tgtEl>
                                          <p:spTgt spid="7">
                                            <p:graphicEl>
                                              <a:dgm id="{B6EBB999-67B0-46FE-ADC5-C02E7B8F5B79}"/>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graphicEl>
                                              <a:dgm id="{FD8DEBFF-40ED-4A49-A7E9-9CD766630846}"/>
                                            </p:graphicEl>
                                          </p:spTgt>
                                        </p:tgtEl>
                                        <p:attrNameLst>
                                          <p:attrName>style.visibility</p:attrName>
                                        </p:attrNameLst>
                                      </p:cBhvr>
                                      <p:to>
                                        <p:strVal val="visible"/>
                                      </p:to>
                                    </p:set>
                                    <p:animEffect transition="in" filter="fade">
                                      <p:cBhvr>
                                        <p:cTn id="18" dur="500"/>
                                        <p:tgtEl>
                                          <p:spTgt spid="7">
                                            <p:graphicEl>
                                              <a:dgm id="{FD8DEBFF-40ED-4A49-A7E9-9CD766630846}"/>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graphicEl>
                                              <a:dgm id="{F835DE0C-B72D-476A-9B65-057185AFF967}"/>
                                            </p:graphicEl>
                                          </p:spTgt>
                                        </p:tgtEl>
                                        <p:attrNameLst>
                                          <p:attrName>style.visibility</p:attrName>
                                        </p:attrNameLst>
                                      </p:cBhvr>
                                      <p:to>
                                        <p:strVal val="visible"/>
                                      </p:to>
                                    </p:set>
                                    <p:animEffect transition="in" filter="fade">
                                      <p:cBhvr>
                                        <p:cTn id="21" dur="500"/>
                                        <p:tgtEl>
                                          <p:spTgt spid="7">
                                            <p:graphicEl>
                                              <a:dgm id="{F835DE0C-B72D-476A-9B65-057185AFF967}"/>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graphicEl>
                                              <a:dgm id="{D133B3AF-92DC-4B32-85EA-5E62F6AF4A39}"/>
                                            </p:graphicEl>
                                          </p:spTgt>
                                        </p:tgtEl>
                                        <p:attrNameLst>
                                          <p:attrName>style.visibility</p:attrName>
                                        </p:attrNameLst>
                                      </p:cBhvr>
                                      <p:to>
                                        <p:strVal val="visible"/>
                                      </p:to>
                                    </p:set>
                                    <p:animEffect transition="in" filter="fade">
                                      <p:cBhvr>
                                        <p:cTn id="24" dur="500"/>
                                        <p:tgtEl>
                                          <p:spTgt spid="7">
                                            <p:graphicEl>
                                              <a:dgm id="{D133B3AF-92DC-4B32-85EA-5E62F6AF4A39}"/>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graphicEl>
                                              <a:dgm id="{01C94BC2-8B16-41AA-A298-A54F319AB556}"/>
                                            </p:graphicEl>
                                          </p:spTgt>
                                        </p:tgtEl>
                                        <p:attrNameLst>
                                          <p:attrName>style.visibility</p:attrName>
                                        </p:attrNameLst>
                                      </p:cBhvr>
                                      <p:to>
                                        <p:strVal val="visible"/>
                                      </p:to>
                                    </p:set>
                                    <p:animEffect transition="in" filter="fade">
                                      <p:cBhvr>
                                        <p:cTn id="29" dur="500"/>
                                        <p:tgtEl>
                                          <p:spTgt spid="7">
                                            <p:graphicEl>
                                              <a:dgm id="{01C94BC2-8B16-41AA-A298-A54F319AB556}"/>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graphicEl>
                                              <a:dgm id="{B7D9A7B3-88F9-4576-9AA9-104C015303E1}"/>
                                            </p:graphicEl>
                                          </p:spTgt>
                                        </p:tgtEl>
                                        <p:attrNameLst>
                                          <p:attrName>style.visibility</p:attrName>
                                        </p:attrNameLst>
                                      </p:cBhvr>
                                      <p:to>
                                        <p:strVal val="visible"/>
                                      </p:to>
                                    </p:set>
                                    <p:animEffect transition="in" filter="fade">
                                      <p:cBhvr>
                                        <p:cTn id="32" dur="500"/>
                                        <p:tgtEl>
                                          <p:spTgt spid="7">
                                            <p:graphicEl>
                                              <a:dgm id="{B7D9A7B3-88F9-4576-9AA9-104C015303E1}"/>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graphicEl>
                                              <a:dgm id="{F74DD3D5-E4A4-40C0-ACDE-1A638BA33F48}"/>
                                            </p:graphicEl>
                                          </p:spTgt>
                                        </p:tgtEl>
                                        <p:attrNameLst>
                                          <p:attrName>style.visibility</p:attrName>
                                        </p:attrNameLst>
                                      </p:cBhvr>
                                      <p:to>
                                        <p:strVal val="visible"/>
                                      </p:to>
                                    </p:set>
                                    <p:animEffect transition="in" filter="fade">
                                      <p:cBhvr>
                                        <p:cTn id="35" dur="500"/>
                                        <p:tgtEl>
                                          <p:spTgt spid="7">
                                            <p:graphicEl>
                                              <a:dgm id="{F74DD3D5-E4A4-40C0-ACDE-1A638BA33F4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2" name="Rectangle 35">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E302A103-EFAD-40F1-90E9-6EB0DED011C7}"/>
              </a:ext>
            </a:extLst>
          </p:cNvPr>
          <p:cNvSpPr>
            <a:spLocks noGrp="1"/>
          </p:cNvSpPr>
          <p:nvPr>
            <p:ph type="title"/>
          </p:nvPr>
        </p:nvSpPr>
        <p:spPr>
          <a:xfrm>
            <a:off x="1259893" y="3101093"/>
            <a:ext cx="2454052" cy="3029344"/>
          </a:xfrm>
        </p:spPr>
        <p:txBody>
          <a:bodyPr>
            <a:normAutofit/>
          </a:bodyPr>
          <a:lstStyle/>
          <a:p>
            <a:r>
              <a:rPr lang="fr-FR" sz="3200">
                <a:solidFill>
                  <a:schemeClr val="bg1"/>
                </a:solidFill>
              </a:rPr>
              <a:t>Plan</a:t>
            </a:r>
          </a:p>
        </p:txBody>
      </p:sp>
      <p:sp>
        <p:nvSpPr>
          <p:cNvPr id="43"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17A8C188-8179-4C78-A0F9-ABCE3B71630D}"/>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4</a:t>
            </a:fld>
            <a:endParaRPr lang="fr-FR" sz="1900">
              <a:solidFill>
                <a:srgbClr val="FFFFFF"/>
              </a:solidFill>
            </a:endParaRPr>
          </a:p>
        </p:txBody>
      </p:sp>
      <p:sp useBgFill="1">
        <p:nvSpPr>
          <p:cNvPr id="44" name="Rectangle 39">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space réservé du pied de page 3">
            <a:extLst>
              <a:ext uri="{FF2B5EF4-FFF2-40B4-BE49-F238E27FC236}">
                <a16:creationId xmlns="" xmlns:a16="http://schemas.microsoft.com/office/drawing/2014/main" id="{A891D098-6A2E-4DF8-BDEE-B318D8D9D899}"/>
              </a:ext>
            </a:extLst>
          </p:cNvPr>
          <p:cNvSpPr>
            <a:spLocks noGrp="1"/>
          </p:cNvSpPr>
          <p:nvPr>
            <p:ph type="ftr" sz="quarter" idx="11"/>
          </p:nvPr>
        </p:nvSpPr>
        <p:spPr>
          <a:xfrm>
            <a:off x="4706579" y="6135808"/>
            <a:ext cx="5502631" cy="365125"/>
          </a:xfrm>
          <a:prstGeom prst="rect">
            <a:avLst/>
          </a:prstGeom>
        </p:spPr>
        <p:txBody>
          <a:bodyPr anchor="ctr">
            <a:normAutofit/>
          </a:bodyPr>
          <a:lstStyle/>
          <a:p>
            <a:pPr>
              <a:spcAft>
                <a:spcPts val="600"/>
              </a:spcAft>
            </a:pPr>
            <a:r>
              <a:rPr lang="fr-FR"/>
              <a:t>Chakib TAZI                     Semestre VI</a:t>
            </a:r>
          </a:p>
        </p:txBody>
      </p:sp>
      <p:graphicFrame>
        <p:nvGraphicFramePr>
          <p:cNvPr id="45" name="Rectangle 1">
            <a:extLst>
              <a:ext uri="{FF2B5EF4-FFF2-40B4-BE49-F238E27FC236}">
                <a16:creationId xmlns="" xmlns:a16="http://schemas.microsoft.com/office/drawing/2014/main" id="{D5497BF7-1164-4600-A14E-85E2577EA437}"/>
              </a:ext>
            </a:extLst>
          </p:cNvPr>
          <p:cNvGraphicFramePr>
            <a:graphicFrameLocks noGrp="1"/>
          </p:cNvGraphicFramePr>
          <p:nvPr>
            <p:ph idx="1"/>
            <p:extLst>
              <p:ext uri="{D42A27DB-BD31-4B8C-83A1-F6EECF244321}">
                <p14:modId xmlns:p14="http://schemas.microsoft.com/office/powerpoint/2010/main" val="1736982630"/>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853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graphicEl>
                                              <a:dgm id="{6EA95BFC-77F2-4E27-8BCE-003EBC8D5BB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
                                            <p:graphicEl>
                                              <a:dgm id="{827AF6DC-6EBB-4EE8-B2C7-728F9393E7B6}"/>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
                                            <p:graphicEl>
                                              <a:dgm id="{40676A18-E57B-4CB6-B9EF-4B196983FD45}"/>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
                                            <p:graphicEl>
                                              <a:dgm id="{D580718A-B1CC-4D7D-A456-616CA367B48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5">
                                            <p:graphicEl>
                                              <a:dgm id="{3A6E787F-D155-4D1C-BDA8-9FD20ECD0C71}"/>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5">
                                            <p:graphicEl>
                                              <a:dgm id="{EDDC88BC-E348-4B1C-8CA1-F36E0345E53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5">
                                            <p:graphicEl>
                                              <a:dgm id="{D87195BB-AC5F-443C-816F-C31E279D476D}"/>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5">
                                            <p:graphicEl>
                                              <a:dgm id="{DC217146-D990-4469-BB40-EF12012A12B5}"/>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5">
                                            <p:graphicEl>
                                              <a:dgm id="{F2A07716-BD86-4A12-9060-8AEEDA5363E1}"/>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5">
                                            <p:graphicEl>
                                              <a:dgm id="{5781CA9E-CD6B-404D-A359-BAEA6821B63A}"/>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5">
                                            <p:graphicEl>
                                              <a:dgm id="{885B18CE-8BD0-441F-B682-706D76709508}"/>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5">
                                            <p:graphicEl>
                                              <a:dgm id="{A911696A-43B2-47EF-ACA6-3D346E50F923}"/>
                                            </p:graphic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5">
                                            <p:graphicEl>
                                              <a:dgm id="{4EDC840A-CA5D-49B0-901A-312ACD17BFA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5" grpId="0">
        <p:bldSub>
          <a:bldDgm bld="lvl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 xmlns:a16="http://schemas.microsoft.com/office/drawing/2014/main" id="{83030214-227F-42DB-9282-BBA6AF8D94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8A38D9C4-C287-4CF6-881E-90D505978CAF}"/>
              </a:ext>
            </a:extLst>
          </p:cNvPr>
          <p:cNvSpPr>
            <a:spLocks noGrp="1"/>
          </p:cNvSpPr>
          <p:nvPr>
            <p:ph type="title"/>
          </p:nvPr>
        </p:nvSpPr>
        <p:spPr>
          <a:xfrm>
            <a:off x="1433889" y="1059872"/>
            <a:ext cx="3012216" cy="4851349"/>
          </a:xfrm>
        </p:spPr>
        <p:txBody>
          <a:bodyPr>
            <a:normAutofit/>
          </a:bodyPr>
          <a:lstStyle/>
          <a:p>
            <a:r>
              <a:rPr lang="fr-FR" b="1"/>
              <a:t>Les langues du /au Maroc </a:t>
            </a:r>
            <a:endParaRPr lang="fr-FR"/>
          </a:p>
        </p:txBody>
      </p:sp>
      <p:sp>
        <p:nvSpPr>
          <p:cNvPr id="8" name="Freeform 11">
            <a:extLst>
              <a:ext uri="{FF2B5EF4-FFF2-40B4-BE49-F238E27FC236}">
                <a16:creationId xmlns="" xmlns:a16="http://schemas.microsoft.com/office/drawing/2014/main" id="{0D7A9289-BAD1-4A78-979F-A655C886DB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114919BB-D7C8-47E7-8835-81EE48BDFC97}"/>
              </a:ext>
            </a:extLst>
          </p:cNvPr>
          <p:cNvSpPr>
            <a:spLocks noGrp="1"/>
          </p:cNvSpPr>
          <p:nvPr>
            <p:ph type="sldNum" sz="quarter" idx="12"/>
          </p:nvPr>
        </p:nvSpPr>
        <p:spPr>
          <a:xfrm>
            <a:off x="188548" y="1223674"/>
            <a:ext cx="596886"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5</a:t>
            </a:fld>
            <a:endParaRPr lang="fr-FR" sz="1900">
              <a:solidFill>
                <a:srgbClr val="FFFFFF"/>
              </a:solidFill>
            </a:endParaRPr>
          </a:p>
        </p:txBody>
      </p:sp>
      <p:sp>
        <p:nvSpPr>
          <p:cNvPr id="3" name="Espace réservé du contenu 2">
            <a:extLst>
              <a:ext uri="{FF2B5EF4-FFF2-40B4-BE49-F238E27FC236}">
                <a16:creationId xmlns="" xmlns:a16="http://schemas.microsoft.com/office/drawing/2014/main" id="{B13E0056-6F70-4E52-91CA-6C7834C4F6AB}"/>
              </a:ext>
            </a:extLst>
          </p:cNvPr>
          <p:cNvSpPr>
            <a:spLocks noGrp="1"/>
          </p:cNvSpPr>
          <p:nvPr>
            <p:ph idx="1"/>
          </p:nvPr>
        </p:nvSpPr>
        <p:spPr>
          <a:xfrm>
            <a:off x="5280368" y="1059872"/>
            <a:ext cx="6224244" cy="4851350"/>
          </a:xfrm>
        </p:spPr>
        <p:txBody>
          <a:bodyPr>
            <a:normAutofit/>
          </a:bodyPr>
          <a:lstStyle/>
          <a:p>
            <a:r>
              <a:rPr lang="fr-FR" b="1" dirty="0"/>
              <a:t>La complexité d’un paysage :</a:t>
            </a:r>
          </a:p>
          <a:p>
            <a:pPr marL="0" indent="0">
              <a:buNone/>
            </a:pPr>
            <a:endParaRPr lang="fr-FR" b="1" dirty="0"/>
          </a:p>
          <a:p>
            <a:pPr lvl="1"/>
            <a:r>
              <a:rPr lang="fr-FR" dirty="0"/>
              <a:t>La distribution et le rôle des différentes langues et variétés linguistiques en présence dans l’espace et le temps scolaires.</a:t>
            </a:r>
          </a:p>
          <a:p>
            <a:pPr marL="457200" lvl="1" indent="0">
              <a:buNone/>
            </a:pPr>
            <a:endParaRPr lang="fr-FR" dirty="0"/>
          </a:p>
          <a:p>
            <a:pPr lvl="1"/>
            <a:r>
              <a:rPr lang="fr-FR" dirty="0"/>
              <a:t>Les dynamiques linguistiques.</a:t>
            </a:r>
          </a:p>
          <a:p>
            <a:pPr lvl="1"/>
            <a:endParaRPr lang="fr-FR" b="1" dirty="0"/>
          </a:p>
        </p:txBody>
      </p:sp>
      <p:sp>
        <p:nvSpPr>
          <p:cNvPr id="4" name="Espace réservé du pied de page 3">
            <a:extLst>
              <a:ext uri="{FF2B5EF4-FFF2-40B4-BE49-F238E27FC236}">
                <a16:creationId xmlns="" xmlns:a16="http://schemas.microsoft.com/office/drawing/2014/main" id="{4822EE70-E2A0-4190-9C5E-F30D212B3176}"/>
              </a:ext>
            </a:extLst>
          </p:cNvPr>
          <p:cNvSpPr>
            <a:spLocks noGrp="1"/>
          </p:cNvSpPr>
          <p:nvPr>
            <p:ph type="ftr" sz="quarter" idx="11"/>
          </p:nvPr>
        </p:nvSpPr>
        <p:spPr>
          <a:xfrm>
            <a:off x="5638743" y="6130437"/>
            <a:ext cx="5865869" cy="365125"/>
          </a:xfrm>
          <a:prstGeom prst="rect">
            <a:avLst/>
          </a:prstGeom>
        </p:spPr>
        <p:txBody>
          <a:bodyPr anchor="ctr">
            <a:normAutofit/>
          </a:bodyPr>
          <a:lstStyle/>
          <a:p>
            <a:pPr>
              <a:spcAft>
                <a:spcPts val="600"/>
              </a:spcAft>
            </a:pPr>
            <a:r>
              <a:rPr lang="fr-FR">
                <a:solidFill>
                  <a:schemeClr val="tx2"/>
                </a:solidFill>
              </a:rPr>
              <a:t>Chakib TAZI                     Semestre VI</a:t>
            </a:r>
          </a:p>
        </p:txBody>
      </p:sp>
    </p:spTree>
    <p:extLst>
      <p:ext uri="{BB962C8B-B14F-4D97-AF65-F5344CB8AC3E}">
        <p14:creationId xmlns:p14="http://schemas.microsoft.com/office/powerpoint/2010/main" val="216117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 xmlns:a16="http://schemas.microsoft.com/office/drawing/2014/main" id="{83030214-227F-42DB-9282-BBA6AF8D94A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654295"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AA76192C-E80D-4ADB-B30F-9658C084F30A}"/>
              </a:ext>
            </a:extLst>
          </p:cNvPr>
          <p:cNvSpPr>
            <a:spLocks noGrp="1"/>
          </p:cNvSpPr>
          <p:nvPr>
            <p:ph type="title"/>
          </p:nvPr>
        </p:nvSpPr>
        <p:spPr>
          <a:xfrm>
            <a:off x="1433889" y="1059872"/>
            <a:ext cx="3012216" cy="4851349"/>
          </a:xfrm>
        </p:spPr>
        <p:txBody>
          <a:bodyPr>
            <a:normAutofit/>
          </a:bodyPr>
          <a:lstStyle/>
          <a:p>
            <a:r>
              <a:rPr lang="fr-FR"/>
              <a:t>L’arabe dialectal</a:t>
            </a:r>
          </a:p>
        </p:txBody>
      </p:sp>
      <p:sp>
        <p:nvSpPr>
          <p:cNvPr id="8" name="Freeform 11">
            <a:extLst>
              <a:ext uri="{FF2B5EF4-FFF2-40B4-BE49-F238E27FC236}">
                <a16:creationId xmlns="" xmlns:a16="http://schemas.microsoft.com/office/drawing/2014/main" id="{0D7A9289-BAD1-4A78-979F-A655C886DB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1149203"/>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F11B5770-BB4A-4179-9430-B844FEC8C2DE}"/>
              </a:ext>
            </a:extLst>
          </p:cNvPr>
          <p:cNvSpPr>
            <a:spLocks noGrp="1"/>
          </p:cNvSpPr>
          <p:nvPr>
            <p:ph type="sldNum" sz="quarter" idx="12"/>
          </p:nvPr>
        </p:nvSpPr>
        <p:spPr>
          <a:xfrm>
            <a:off x="188548" y="1223674"/>
            <a:ext cx="596886"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6</a:t>
            </a:fld>
            <a:endParaRPr lang="fr-FR" sz="1900">
              <a:solidFill>
                <a:srgbClr val="FFFFFF"/>
              </a:solidFill>
            </a:endParaRPr>
          </a:p>
        </p:txBody>
      </p:sp>
      <p:sp>
        <p:nvSpPr>
          <p:cNvPr id="3" name="Espace réservé du contenu 2">
            <a:extLst>
              <a:ext uri="{FF2B5EF4-FFF2-40B4-BE49-F238E27FC236}">
                <a16:creationId xmlns="" xmlns:a16="http://schemas.microsoft.com/office/drawing/2014/main" id="{44007C40-2E85-4DBC-985A-DF9349420A23}"/>
              </a:ext>
            </a:extLst>
          </p:cNvPr>
          <p:cNvSpPr>
            <a:spLocks noGrp="1"/>
          </p:cNvSpPr>
          <p:nvPr>
            <p:ph idx="1"/>
          </p:nvPr>
        </p:nvSpPr>
        <p:spPr>
          <a:xfrm>
            <a:off x="5280368" y="1059872"/>
            <a:ext cx="6224244" cy="4851350"/>
          </a:xfrm>
        </p:spPr>
        <p:txBody>
          <a:bodyPr>
            <a:normAutofit/>
          </a:bodyPr>
          <a:lstStyle/>
          <a:p>
            <a:r>
              <a:rPr lang="fr-FR" dirty="0"/>
              <a:t>La  langue majeure du Maroc:</a:t>
            </a:r>
          </a:p>
          <a:p>
            <a:pPr lvl="1"/>
            <a:r>
              <a:rPr lang="fr-FR" dirty="0"/>
              <a:t>Commerce;</a:t>
            </a:r>
          </a:p>
          <a:p>
            <a:pPr lvl="1"/>
            <a:r>
              <a:rPr lang="fr-FR" dirty="0"/>
              <a:t>échanges informels et familiaux;</a:t>
            </a:r>
          </a:p>
          <a:p>
            <a:pPr lvl="1"/>
            <a:r>
              <a:rPr lang="fr-FR" dirty="0"/>
              <a:t>langue de la rue;</a:t>
            </a:r>
          </a:p>
          <a:p>
            <a:pPr lvl="1"/>
            <a:r>
              <a:rPr lang="fr-FR" dirty="0"/>
              <a:t>à la porte de l’école.</a:t>
            </a:r>
          </a:p>
        </p:txBody>
      </p:sp>
      <p:sp>
        <p:nvSpPr>
          <p:cNvPr id="4" name="Espace réservé du pied de page 3">
            <a:extLst>
              <a:ext uri="{FF2B5EF4-FFF2-40B4-BE49-F238E27FC236}">
                <a16:creationId xmlns="" xmlns:a16="http://schemas.microsoft.com/office/drawing/2014/main" id="{29B09CDD-3AB3-4B0E-82A0-3ACBEDDECD7A}"/>
              </a:ext>
            </a:extLst>
          </p:cNvPr>
          <p:cNvSpPr>
            <a:spLocks noGrp="1"/>
          </p:cNvSpPr>
          <p:nvPr>
            <p:ph type="ftr" sz="quarter" idx="11"/>
          </p:nvPr>
        </p:nvSpPr>
        <p:spPr>
          <a:xfrm>
            <a:off x="5638743" y="6130437"/>
            <a:ext cx="5865869" cy="365125"/>
          </a:xfrm>
          <a:prstGeom prst="rect">
            <a:avLst/>
          </a:prstGeom>
        </p:spPr>
        <p:txBody>
          <a:bodyPr anchor="ctr">
            <a:normAutofit/>
          </a:bodyPr>
          <a:lstStyle/>
          <a:p>
            <a:pPr>
              <a:spcAft>
                <a:spcPts val="600"/>
              </a:spcAft>
            </a:pPr>
            <a:r>
              <a:rPr lang="fr-FR">
                <a:solidFill>
                  <a:schemeClr val="tx2"/>
                </a:solidFill>
              </a:rPr>
              <a:t>Chakib TAZI                     Semestre VI</a:t>
            </a:r>
          </a:p>
        </p:txBody>
      </p:sp>
    </p:spTree>
    <p:extLst>
      <p:ext uri="{BB962C8B-B14F-4D97-AF65-F5344CB8AC3E}">
        <p14:creationId xmlns:p14="http://schemas.microsoft.com/office/powerpoint/2010/main" val="609657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8" name="Rectangle 11">
            <a:extLst>
              <a:ext uri="{FF2B5EF4-FFF2-40B4-BE49-F238E27FC236}">
                <a16:creationId xmlns="" xmlns:a16="http://schemas.microsoft.com/office/drawing/2014/main" id="{A3D9AEEE-1CCD-43C0-BA3E-16D60A6E23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56A2D8E4-95AA-4203-BC02-72BDA6B84077}"/>
              </a:ext>
            </a:extLst>
          </p:cNvPr>
          <p:cNvSpPr>
            <a:spLocks noGrp="1"/>
          </p:cNvSpPr>
          <p:nvPr>
            <p:ph type="title"/>
          </p:nvPr>
        </p:nvSpPr>
        <p:spPr>
          <a:xfrm>
            <a:off x="1259893" y="3101093"/>
            <a:ext cx="2454052" cy="3029344"/>
          </a:xfrm>
        </p:spPr>
        <p:txBody>
          <a:bodyPr>
            <a:normAutofit/>
          </a:bodyPr>
          <a:lstStyle/>
          <a:p>
            <a:r>
              <a:rPr lang="fr-FR" sz="3200">
                <a:solidFill>
                  <a:schemeClr val="bg1"/>
                </a:solidFill>
              </a:rPr>
              <a:t>L’arabe standard</a:t>
            </a:r>
          </a:p>
        </p:txBody>
      </p:sp>
      <p:sp>
        <p:nvSpPr>
          <p:cNvPr id="14" name="Freeform 11">
            <a:extLst>
              <a:ext uri="{FF2B5EF4-FFF2-40B4-BE49-F238E27FC236}">
                <a16:creationId xmlns="" xmlns:a16="http://schemas.microsoft.com/office/drawing/2014/main" id="{60F880A6-33D3-4EEC-A780-B73559B9F2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454EFCA5-B035-459C-BCF8-C68A25059ADB}"/>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7</a:t>
            </a:fld>
            <a:endParaRPr lang="fr-FR" sz="1900">
              <a:solidFill>
                <a:srgbClr val="FFFFFF"/>
              </a:solidFill>
            </a:endParaRPr>
          </a:p>
        </p:txBody>
      </p:sp>
      <p:sp useBgFill="1">
        <p:nvSpPr>
          <p:cNvPr id="16" name="Rectangle 15">
            <a:extLst>
              <a:ext uri="{FF2B5EF4-FFF2-40B4-BE49-F238E27FC236}">
                <a16:creationId xmlns="" xmlns:a16="http://schemas.microsoft.com/office/drawing/2014/main" id="{2C6246ED-0535-4496-A8F6-1E80CC4EB85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space réservé du pied de page 3">
            <a:extLst>
              <a:ext uri="{FF2B5EF4-FFF2-40B4-BE49-F238E27FC236}">
                <a16:creationId xmlns="" xmlns:a16="http://schemas.microsoft.com/office/drawing/2014/main" id="{BCED6EF9-83FF-47F9-B828-3D05190B84D3}"/>
              </a:ext>
            </a:extLst>
          </p:cNvPr>
          <p:cNvSpPr>
            <a:spLocks noGrp="1"/>
          </p:cNvSpPr>
          <p:nvPr>
            <p:ph type="ftr" sz="quarter" idx="11"/>
          </p:nvPr>
        </p:nvSpPr>
        <p:spPr>
          <a:xfrm>
            <a:off x="4706579" y="6135808"/>
            <a:ext cx="5502631" cy="365125"/>
          </a:xfrm>
          <a:prstGeom prst="rect">
            <a:avLst/>
          </a:prstGeom>
        </p:spPr>
        <p:txBody>
          <a:bodyPr anchor="ctr">
            <a:normAutofit/>
          </a:bodyPr>
          <a:lstStyle/>
          <a:p>
            <a:pPr>
              <a:spcAft>
                <a:spcPts val="600"/>
              </a:spcAft>
            </a:pPr>
            <a:r>
              <a:rPr lang="fr-FR"/>
              <a:t>Chakib TAZI                     Semestre VI</a:t>
            </a:r>
          </a:p>
        </p:txBody>
      </p:sp>
      <p:graphicFrame>
        <p:nvGraphicFramePr>
          <p:cNvPr id="7" name="Espace réservé du contenu 2">
            <a:extLst>
              <a:ext uri="{FF2B5EF4-FFF2-40B4-BE49-F238E27FC236}">
                <a16:creationId xmlns="" xmlns:a16="http://schemas.microsoft.com/office/drawing/2014/main" id="{635D72AB-55C7-499B-8AE6-9CD71D5EF7EB}"/>
              </a:ext>
            </a:extLst>
          </p:cNvPr>
          <p:cNvGraphicFramePr>
            <a:graphicFrameLocks noGrp="1"/>
          </p:cNvGraphicFramePr>
          <p:nvPr>
            <p:ph idx="1"/>
            <p:extLst>
              <p:ext uri="{D42A27DB-BD31-4B8C-83A1-F6EECF244321}">
                <p14:modId xmlns:p14="http://schemas.microsoft.com/office/powerpoint/2010/main" val="2554387070"/>
              </p:ext>
            </p:extLst>
          </p:nvPr>
        </p:nvGraphicFramePr>
        <p:xfrm>
          <a:off x="4713144" y="641551"/>
          <a:ext cx="6832212" cy="5264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662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26317794-746C-4260-847C-3DC65BFC5C05}"/>
                                            </p:graphicEl>
                                          </p:spTgt>
                                        </p:tgtEl>
                                        <p:attrNameLst>
                                          <p:attrName>style.visibility</p:attrName>
                                        </p:attrNameLst>
                                      </p:cBhvr>
                                      <p:to>
                                        <p:strVal val="visible"/>
                                      </p:to>
                                    </p:set>
                                    <p:animEffect transition="in" filter="fade">
                                      <p:cBhvr>
                                        <p:cTn id="7" dur="500"/>
                                        <p:tgtEl>
                                          <p:spTgt spid="7">
                                            <p:graphicEl>
                                              <a:dgm id="{26317794-746C-4260-847C-3DC65BFC5C05}"/>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graphicEl>
                                              <a:dgm id="{5E77CE19-1653-4A95-B273-90ECE715AB8F}"/>
                                            </p:graphicEl>
                                          </p:spTgt>
                                        </p:tgtEl>
                                        <p:attrNameLst>
                                          <p:attrName>style.visibility</p:attrName>
                                        </p:attrNameLst>
                                      </p:cBhvr>
                                      <p:to>
                                        <p:strVal val="visible"/>
                                      </p:to>
                                    </p:set>
                                    <p:animEffect transition="in" filter="fade">
                                      <p:cBhvr>
                                        <p:cTn id="10" dur="500"/>
                                        <p:tgtEl>
                                          <p:spTgt spid="7">
                                            <p:graphicEl>
                                              <a:dgm id="{5E77CE19-1653-4A95-B273-90ECE715AB8F}"/>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graphicEl>
                                              <a:dgm id="{0E7E32FA-62CB-4776-87DD-6009F0E81DB9}"/>
                                            </p:graphicEl>
                                          </p:spTgt>
                                        </p:tgtEl>
                                        <p:attrNameLst>
                                          <p:attrName>style.visibility</p:attrName>
                                        </p:attrNameLst>
                                      </p:cBhvr>
                                      <p:to>
                                        <p:strVal val="visible"/>
                                      </p:to>
                                    </p:set>
                                    <p:animEffect transition="in" filter="fade">
                                      <p:cBhvr>
                                        <p:cTn id="13" dur="500"/>
                                        <p:tgtEl>
                                          <p:spTgt spid="7">
                                            <p:graphicEl>
                                              <a:dgm id="{0E7E32FA-62CB-4776-87DD-6009F0E81DB9}"/>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graphicEl>
                                              <a:dgm id="{88010B6F-11D3-4ACC-A573-7E9649494C2C}"/>
                                            </p:graphicEl>
                                          </p:spTgt>
                                        </p:tgtEl>
                                        <p:attrNameLst>
                                          <p:attrName>style.visibility</p:attrName>
                                        </p:attrNameLst>
                                      </p:cBhvr>
                                      <p:to>
                                        <p:strVal val="visible"/>
                                      </p:to>
                                    </p:set>
                                    <p:animEffect transition="in" filter="fade">
                                      <p:cBhvr>
                                        <p:cTn id="18" dur="500"/>
                                        <p:tgtEl>
                                          <p:spTgt spid="7">
                                            <p:graphicEl>
                                              <a:dgm id="{88010B6F-11D3-4ACC-A573-7E9649494C2C}"/>
                                            </p:graphic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graphicEl>
                                              <a:dgm id="{751B6BF7-7A71-4143-9A14-2967A65D5507}"/>
                                            </p:graphicEl>
                                          </p:spTgt>
                                        </p:tgtEl>
                                        <p:attrNameLst>
                                          <p:attrName>style.visibility</p:attrName>
                                        </p:attrNameLst>
                                      </p:cBhvr>
                                      <p:to>
                                        <p:strVal val="visible"/>
                                      </p:to>
                                    </p:set>
                                    <p:animEffect transition="in" filter="fade">
                                      <p:cBhvr>
                                        <p:cTn id="21" dur="500"/>
                                        <p:tgtEl>
                                          <p:spTgt spid="7">
                                            <p:graphicEl>
                                              <a:dgm id="{751B6BF7-7A71-4143-9A14-2967A65D5507}"/>
                                            </p:graphic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graphicEl>
                                              <a:dgm id="{5AD4EA82-5535-4468-9E31-A5B1028099D7}"/>
                                            </p:graphicEl>
                                          </p:spTgt>
                                        </p:tgtEl>
                                        <p:attrNameLst>
                                          <p:attrName>style.visibility</p:attrName>
                                        </p:attrNameLst>
                                      </p:cBhvr>
                                      <p:to>
                                        <p:strVal val="visible"/>
                                      </p:to>
                                    </p:set>
                                    <p:animEffect transition="in" filter="fade">
                                      <p:cBhvr>
                                        <p:cTn id="24" dur="500"/>
                                        <p:tgtEl>
                                          <p:spTgt spid="7">
                                            <p:graphicEl>
                                              <a:dgm id="{5AD4EA82-5535-4468-9E31-A5B1028099D7}"/>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graphicEl>
                                              <a:dgm id="{7A473B21-00E5-4682-AEFF-64EB2F249C31}"/>
                                            </p:graphicEl>
                                          </p:spTgt>
                                        </p:tgtEl>
                                        <p:attrNameLst>
                                          <p:attrName>style.visibility</p:attrName>
                                        </p:attrNameLst>
                                      </p:cBhvr>
                                      <p:to>
                                        <p:strVal val="visible"/>
                                      </p:to>
                                    </p:set>
                                    <p:animEffect transition="in" filter="fade">
                                      <p:cBhvr>
                                        <p:cTn id="29" dur="500"/>
                                        <p:tgtEl>
                                          <p:spTgt spid="7">
                                            <p:graphicEl>
                                              <a:dgm id="{7A473B21-00E5-4682-AEFF-64EB2F249C31}"/>
                                            </p:graphic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graphicEl>
                                              <a:dgm id="{91D2EF90-ABF4-49EE-A0B8-D039617F92FA}"/>
                                            </p:graphicEl>
                                          </p:spTgt>
                                        </p:tgtEl>
                                        <p:attrNameLst>
                                          <p:attrName>style.visibility</p:attrName>
                                        </p:attrNameLst>
                                      </p:cBhvr>
                                      <p:to>
                                        <p:strVal val="visible"/>
                                      </p:to>
                                    </p:set>
                                    <p:animEffect transition="in" filter="fade">
                                      <p:cBhvr>
                                        <p:cTn id="32" dur="500"/>
                                        <p:tgtEl>
                                          <p:spTgt spid="7">
                                            <p:graphicEl>
                                              <a:dgm id="{91D2EF90-ABF4-49EE-A0B8-D039617F92FA}"/>
                                            </p:graphic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graphicEl>
                                              <a:dgm id="{AA2152A7-9BBB-4C07-AA63-AD178A74F2FF}"/>
                                            </p:graphicEl>
                                          </p:spTgt>
                                        </p:tgtEl>
                                        <p:attrNameLst>
                                          <p:attrName>style.visibility</p:attrName>
                                        </p:attrNameLst>
                                      </p:cBhvr>
                                      <p:to>
                                        <p:strVal val="visible"/>
                                      </p:to>
                                    </p:set>
                                    <p:animEffect transition="in" filter="fade">
                                      <p:cBhvr>
                                        <p:cTn id="35" dur="500"/>
                                        <p:tgtEl>
                                          <p:spTgt spid="7">
                                            <p:graphicEl>
                                              <a:dgm id="{AA2152A7-9BBB-4C07-AA63-AD178A74F2F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19FE08D8-CEA0-461E-870A-02CD15D9B9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74A6C845-F733-49FC-805C-8DA0BCF7FC93}"/>
              </a:ext>
            </a:extLst>
          </p:cNvPr>
          <p:cNvSpPr>
            <a:spLocks noGrp="1"/>
          </p:cNvSpPr>
          <p:nvPr>
            <p:ph type="title"/>
          </p:nvPr>
        </p:nvSpPr>
        <p:spPr>
          <a:xfrm>
            <a:off x="1259893" y="3101093"/>
            <a:ext cx="2454052" cy="3029344"/>
          </a:xfrm>
        </p:spPr>
        <p:txBody>
          <a:bodyPr>
            <a:normAutofit/>
          </a:bodyPr>
          <a:lstStyle/>
          <a:p>
            <a:r>
              <a:rPr lang="fr-FR" sz="3000">
                <a:solidFill>
                  <a:schemeClr val="bg1"/>
                </a:solidFill>
              </a:rPr>
              <a:t>L’amazighe</a:t>
            </a:r>
          </a:p>
        </p:txBody>
      </p:sp>
      <p:sp>
        <p:nvSpPr>
          <p:cNvPr id="12" name="Freeform 11">
            <a:extLst>
              <a:ext uri="{FF2B5EF4-FFF2-40B4-BE49-F238E27FC236}">
                <a16:creationId xmlns="" xmlns:a16="http://schemas.microsoft.com/office/drawing/2014/main" id="{2B982904-A46E-41DF-BA98-61E2300C7D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F380A12B-0E94-4A07-9A39-359AAC925C0F}"/>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8</a:t>
            </a:fld>
            <a:endParaRPr lang="fr-FR" sz="1900">
              <a:solidFill>
                <a:srgbClr val="FFFFFF"/>
              </a:solidFill>
            </a:endParaRPr>
          </a:p>
        </p:txBody>
      </p:sp>
      <p:sp useBgFill="1">
        <p:nvSpPr>
          <p:cNvPr id="14" name="Rectangle 13">
            <a:extLst>
              <a:ext uri="{FF2B5EF4-FFF2-40B4-BE49-F238E27FC236}">
                <a16:creationId xmlns="" xmlns:a16="http://schemas.microsoft.com/office/drawing/2014/main" id="{27018161-547E-48F7-A0D9-272C9EA5B37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 xmlns:a16="http://schemas.microsoft.com/office/drawing/2014/main" id="{1F8E33BA-26CF-4E49-AA62-1AE5715194AB}"/>
              </a:ext>
            </a:extLst>
          </p:cNvPr>
          <p:cNvSpPr>
            <a:spLocks noGrp="1"/>
          </p:cNvSpPr>
          <p:nvPr>
            <p:ph idx="1"/>
          </p:nvPr>
        </p:nvSpPr>
        <p:spPr>
          <a:xfrm>
            <a:off x="4706578" y="589722"/>
            <a:ext cx="6798033" cy="5321500"/>
          </a:xfrm>
        </p:spPr>
        <p:txBody>
          <a:bodyPr anchor="ctr">
            <a:normAutofit/>
          </a:bodyPr>
          <a:lstStyle/>
          <a:p>
            <a:r>
              <a:rPr lang="fr-FR" dirty="0"/>
              <a:t>Désormais  officiellement reconnu et enseigné;</a:t>
            </a:r>
          </a:p>
          <a:p>
            <a:endParaRPr lang="fr-FR" dirty="0"/>
          </a:p>
          <a:p>
            <a:r>
              <a:rPr lang="fr-FR" dirty="0"/>
              <a:t>« </a:t>
            </a:r>
            <a:r>
              <a:rPr lang="fr-FR" i="1" dirty="0"/>
              <a:t>Depuis le discours royal d’</a:t>
            </a:r>
            <a:r>
              <a:rPr lang="fr-FR" i="1" dirty="0" err="1"/>
              <a:t>Ajdir</a:t>
            </a:r>
            <a:r>
              <a:rPr lang="fr-FR" i="1" dirty="0"/>
              <a:t> le 17 octobre 2001, des acquis importants ont été accumulés sur cette question, notamment à travers la reconnaissance officielle par l’Etat de l’amazighe comme composante essentielle de l’identité nationale »</a:t>
            </a:r>
          </a:p>
          <a:p>
            <a:endParaRPr lang="fr-FR" i="1" dirty="0"/>
          </a:p>
          <a:p>
            <a:pPr marL="0" indent="0">
              <a:buNone/>
            </a:pPr>
            <a:endParaRPr lang="fr-FR" i="1" dirty="0"/>
          </a:p>
          <a:p>
            <a:pPr marL="1828800" lvl="4" indent="0">
              <a:buNone/>
            </a:pPr>
            <a:r>
              <a:rPr lang="fr-FR" dirty="0" err="1"/>
              <a:t>Boukouss</a:t>
            </a:r>
            <a:r>
              <a:rPr lang="fr-FR" dirty="0"/>
              <a:t>, A. (2013). </a:t>
            </a:r>
            <a:r>
              <a:rPr lang="fr-FR" i="1" dirty="0"/>
              <a:t>Les politiques publiques pour la promotion de la culture amazighe à la lumière de la nouvelle constitution. </a:t>
            </a:r>
            <a:endParaRPr lang="fr-FR" dirty="0"/>
          </a:p>
        </p:txBody>
      </p:sp>
      <p:sp>
        <p:nvSpPr>
          <p:cNvPr id="4" name="Espace réservé du pied de page 3">
            <a:extLst>
              <a:ext uri="{FF2B5EF4-FFF2-40B4-BE49-F238E27FC236}">
                <a16:creationId xmlns="" xmlns:a16="http://schemas.microsoft.com/office/drawing/2014/main" id="{6718A7E7-EEF2-4506-ACDC-5BECB4D169B9}"/>
              </a:ext>
            </a:extLst>
          </p:cNvPr>
          <p:cNvSpPr>
            <a:spLocks noGrp="1"/>
          </p:cNvSpPr>
          <p:nvPr>
            <p:ph type="ftr" sz="quarter" idx="11"/>
          </p:nvPr>
        </p:nvSpPr>
        <p:spPr>
          <a:xfrm>
            <a:off x="4706579" y="6135808"/>
            <a:ext cx="5502631" cy="365125"/>
          </a:xfrm>
          <a:prstGeom prst="rect">
            <a:avLst/>
          </a:prstGeom>
        </p:spPr>
        <p:txBody>
          <a:bodyPr anchor="ctr">
            <a:normAutofit/>
          </a:bodyPr>
          <a:lstStyle/>
          <a:p>
            <a:pPr>
              <a:spcAft>
                <a:spcPts val="600"/>
              </a:spcAft>
            </a:pPr>
            <a:r>
              <a:rPr lang="fr-FR"/>
              <a:t>Chakib TAZI                     Semestre VI</a:t>
            </a:r>
          </a:p>
        </p:txBody>
      </p:sp>
    </p:spTree>
    <p:extLst>
      <p:ext uri="{BB962C8B-B14F-4D97-AF65-F5344CB8AC3E}">
        <p14:creationId xmlns:p14="http://schemas.microsoft.com/office/powerpoint/2010/main" val="2890402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19FE08D8-CEA0-461E-870A-02CD15D9B9D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405907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1FCE63D4-4EC0-42D8-B801-E4A6E67ADE6B}"/>
              </a:ext>
            </a:extLst>
          </p:cNvPr>
          <p:cNvSpPr>
            <a:spLocks noGrp="1"/>
          </p:cNvSpPr>
          <p:nvPr>
            <p:ph type="title"/>
          </p:nvPr>
        </p:nvSpPr>
        <p:spPr>
          <a:xfrm>
            <a:off x="1259893" y="3101093"/>
            <a:ext cx="2454052" cy="3029344"/>
          </a:xfrm>
        </p:spPr>
        <p:txBody>
          <a:bodyPr>
            <a:normAutofit/>
          </a:bodyPr>
          <a:lstStyle/>
          <a:p>
            <a:r>
              <a:rPr lang="fr-FR" sz="3200">
                <a:solidFill>
                  <a:schemeClr val="bg1"/>
                </a:solidFill>
              </a:rPr>
              <a:t>Le  français</a:t>
            </a:r>
          </a:p>
        </p:txBody>
      </p:sp>
      <p:sp>
        <p:nvSpPr>
          <p:cNvPr id="12" name="Freeform 11">
            <a:extLst>
              <a:ext uri="{FF2B5EF4-FFF2-40B4-BE49-F238E27FC236}">
                <a16:creationId xmlns="" xmlns:a16="http://schemas.microsoft.com/office/drawing/2014/main" id="{2B982904-A46E-41DF-BA98-61E2300C7D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bwMode="auto">
          <a:xfrm flipV="1">
            <a:off x="-159" y="3179901"/>
            <a:ext cx="1098194" cy="514066"/>
          </a:xfrm>
          <a:custGeom>
            <a:avLst/>
            <a:gdLst>
              <a:gd name="connsiteX0" fmla="*/ 10000 w 10044"/>
              <a:gd name="connsiteY0" fmla="*/ 4701 h 9966"/>
              <a:gd name="connsiteX1" fmla="*/ 8559 w 10044"/>
              <a:gd name="connsiteY1" fmla="*/ 188 h 9966"/>
              <a:gd name="connsiteX2" fmla="*/ 8527 w 10044"/>
              <a:gd name="connsiteY2" fmla="*/ 94 h 9966"/>
              <a:gd name="connsiteX3" fmla="*/ 8438 w 10044"/>
              <a:gd name="connsiteY3" fmla="*/ 0 h 9966"/>
              <a:gd name="connsiteX4" fmla="*/ 7867 w 10044"/>
              <a:gd name="connsiteY4" fmla="*/ 0 h 9966"/>
              <a:gd name="connsiteX5" fmla="*/ 0 w 10044"/>
              <a:gd name="connsiteY5" fmla="*/ 70 h 9966"/>
              <a:gd name="connsiteX6" fmla="*/ 3132 w 10044"/>
              <a:gd name="connsiteY6" fmla="*/ 9763 h 9966"/>
              <a:gd name="connsiteX7" fmla="*/ 7867 w 10044"/>
              <a:gd name="connsiteY7" fmla="*/ 9966 h 9966"/>
              <a:gd name="connsiteX8" fmla="*/ 8438 w 10044"/>
              <a:gd name="connsiteY8" fmla="*/ 9966 h 9966"/>
              <a:gd name="connsiteX9" fmla="*/ 8527 w 10044"/>
              <a:gd name="connsiteY9" fmla="*/ 9872 h 9966"/>
              <a:gd name="connsiteX10" fmla="*/ 8559 w 10044"/>
              <a:gd name="connsiteY10" fmla="*/ 9778 h 9966"/>
              <a:gd name="connsiteX11" fmla="*/ 10000 w 10044"/>
              <a:gd name="connsiteY11" fmla="*/ 5265 h 9966"/>
              <a:gd name="connsiteX12" fmla="*/ 10000 w 10044"/>
              <a:gd name="connsiteY12" fmla="*/ 4701 h 9966"/>
              <a:gd name="connsiteX0" fmla="*/ 6839 w 6883"/>
              <a:gd name="connsiteY0" fmla="*/ 4885 h 10168"/>
              <a:gd name="connsiteX1" fmla="*/ 5405 w 6883"/>
              <a:gd name="connsiteY1" fmla="*/ 357 h 10168"/>
              <a:gd name="connsiteX2" fmla="*/ 5373 w 6883"/>
              <a:gd name="connsiteY2" fmla="*/ 262 h 10168"/>
              <a:gd name="connsiteX3" fmla="*/ 5284 w 6883"/>
              <a:gd name="connsiteY3" fmla="*/ 168 h 10168"/>
              <a:gd name="connsiteX4" fmla="*/ 4716 w 6883"/>
              <a:gd name="connsiteY4" fmla="*/ 168 h 10168"/>
              <a:gd name="connsiteX5" fmla="*/ 50 w 6883"/>
              <a:gd name="connsiteY5" fmla="*/ 0 h 10168"/>
              <a:gd name="connsiteX6" fmla="*/ 1 w 6883"/>
              <a:gd name="connsiteY6" fmla="*/ 9964 h 10168"/>
              <a:gd name="connsiteX7" fmla="*/ 4716 w 6883"/>
              <a:gd name="connsiteY7" fmla="*/ 10168 h 10168"/>
              <a:gd name="connsiteX8" fmla="*/ 5284 w 6883"/>
              <a:gd name="connsiteY8" fmla="*/ 10168 h 10168"/>
              <a:gd name="connsiteX9" fmla="*/ 5373 w 6883"/>
              <a:gd name="connsiteY9" fmla="*/ 10074 h 10168"/>
              <a:gd name="connsiteX10" fmla="*/ 5405 w 6883"/>
              <a:gd name="connsiteY10" fmla="*/ 9979 h 10168"/>
              <a:gd name="connsiteX11" fmla="*/ 6839 w 6883"/>
              <a:gd name="connsiteY11" fmla="*/ 5451 h 10168"/>
              <a:gd name="connsiteX12" fmla="*/ 6839 w 6883"/>
              <a:gd name="connsiteY12" fmla="*/ 4885 h 10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83" h="10168">
                <a:moveTo>
                  <a:pt x="6839" y="4885"/>
                </a:moveTo>
                <a:lnTo>
                  <a:pt x="5405" y="357"/>
                </a:lnTo>
                <a:cubicBezTo>
                  <a:pt x="5395" y="325"/>
                  <a:pt x="5383" y="294"/>
                  <a:pt x="5373" y="262"/>
                </a:cubicBezTo>
                <a:cubicBezTo>
                  <a:pt x="5344" y="168"/>
                  <a:pt x="5314" y="168"/>
                  <a:pt x="5284" y="168"/>
                </a:cubicBezTo>
                <a:lnTo>
                  <a:pt x="4716" y="168"/>
                </a:lnTo>
                <a:lnTo>
                  <a:pt x="50" y="0"/>
                </a:lnTo>
                <a:cubicBezTo>
                  <a:pt x="59" y="3322"/>
                  <a:pt x="-8" y="6643"/>
                  <a:pt x="1" y="9964"/>
                </a:cubicBezTo>
                <a:lnTo>
                  <a:pt x="4716" y="10168"/>
                </a:lnTo>
                <a:lnTo>
                  <a:pt x="5284" y="10168"/>
                </a:lnTo>
                <a:cubicBezTo>
                  <a:pt x="5314" y="10168"/>
                  <a:pt x="5344" y="10074"/>
                  <a:pt x="5373" y="10074"/>
                </a:cubicBezTo>
                <a:cubicBezTo>
                  <a:pt x="5373" y="9979"/>
                  <a:pt x="5405" y="9979"/>
                  <a:pt x="5405" y="9979"/>
                </a:cubicBezTo>
                <a:lnTo>
                  <a:pt x="6839" y="5451"/>
                </a:lnTo>
                <a:cubicBezTo>
                  <a:pt x="6898" y="5262"/>
                  <a:pt x="6898" y="5074"/>
                  <a:pt x="6839" y="4885"/>
                </a:cubicBezTo>
                <a:close/>
              </a:path>
            </a:pathLst>
          </a:custGeom>
          <a:solidFill>
            <a:schemeClr val="accent1"/>
          </a:solidFill>
          <a:ln>
            <a:noFill/>
          </a:ln>
        </p:spPr>
      </p:sp>
      <p:sp>
        <p:nvSpPr>
          <p:cNvPr id="5" name="Espace réservé du numéro de diapositive 4">
            <a:extLst>
              <a:ext uri="{FF2B5EF4-FFF2-40B4-BE49-F238E27FC236}">
                <a16:creationId xmlns="" xmlns:a16="http://schemas.microsoft.com/office/drawing/2014/main" id="{A7EE3581-5A05-42C5-BA8B-A343C60AA644}"/>
              </a:ext>
            </a:extLst>
          </p:cNvPr>
          <p:cNvSpPr>
            <a:spLocks noGrp="1"/>
          </p:cNvSpPr>
          <p:nvPr>
            <p:ph type="sldNum" sz="quarter" idx="12"/>
          </p:nvPr>
        </p:nvSpPr>
        <p:spPr>
          <a:xfrm>
            <a:off x="38518" y="3259287"/>
            <a:ext cx="779767" cy="365125"/>
          </a:xfrm>
        </p:spPr>
        <p:txBody>
          <a:bodyPr>
            <a:normAutofit/>
          </a:bodyPr>
          <a:lstStyle/>
          <a:p>
            <a:pPr>
              <a:lnSpc>
                <a:spcPct val="90000"/>
              </a:lnSpc>
              <a:spcAft>
                <a:spcPts val="600"/>
              </a:spcAft>
            </a:pPr>
            <a:fld id="{66D22317-FB97-4000-BA49-CA37F7882CF3}" type="slidenum">
              <a:rPr lang="fr-FR" sz="1900">
                <a:solidFill>
                  <a:srgbClr val="FFFFFF"/>
                </a:solidFill>
              </a:rPr>
              <a:pPr>
                <a:lnSpc>
                  <a:spcPct val="90000"/>
                </a:lnSpc>
                <a:spcAft>
                  <a:spcPts val="600"/>
                </a:spcAft>
              </a:pPr>
              <a:t>9</a:t>
            </a:fld>
            <a:endParaRPr lang="fr-FR" sz="1900">
              <a:solidFill>
                <a:srgbClr val="FFFFFF"/>
              </a:solidFill>
            </a:endParaRPr>
          </a:p>
        </p:txBody>
      </p:sp>
      <p:sp useBgFill="1">
        <p:nvSpPr>
          <p:cNvPr id="14" name="Rectangle 13">
            <a:extLst>
              <a:ext uri="{FF2B5EF4-FFF2-40B4-BE49-F238E27FC236}">
                <a16:creationId xmlns="" xmlns:a16="http://schemas.microsoft.com/office/drawing/2014/main" id="{27018161-547E-48F7-A0D9-272C9EA5B37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95736" y="0"/>
            <a:ext cx="739626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Espace réservé du contenu 2">
            <a:extLst>
              <a:ext uri="{FF2B5EF4-FFF2-40B4-BE49-F238E27FC236}">
                <a16:creationId xmlns="" xmlns:a16="http://schemas.microsoft.com/office/drawing/2014/main" id="{5DA038FD-3E48-4D49-BC24-F6C8E2F4FBBD}"/>
              </a:ext>
            </a:extLst>
          </p:cNvPr>
          <p:cNvSpPr>
            <a:spLocks noGrp="1"/>
          </p:cNvSpPr>
          <p:nvPr>
            <p:ph idx="1"/>
          </p:nvPr>
        </p:nvSpPr>
        <p:spPr>
          <a:xfrm>
            <a:off x="4706578" y="589722"/>
            <a:ext cx="6798033" cy="5321500"/>
          </a:xfrm>
        </p:spPr>
        <p:txBody>
          <a:bodyPr anchor="ctr">
            <a:normAutofit/>
          </a:bodyPr>
          <a:lstStyle/>
          <a:p>
            <a:r>
              <a:rPr lang="fr-FR" dirty="0"/>
              <a:t>« </a:t>
            </a:r>
            <a:r>
              <a:rPr lang="fr-FR" i="1" dirty="0"/>
              <a:t>les fourchettes les plus courantes indiquent une proportion de 13,5 à 16,5 % de bons francophones, et de 16,5 à 20 % de francophones partiels</a:t>
            </a:r>
            <a:r>
              <a:rPr lang="fr-FR" dirty="0"/>
              <a:t> »</a:t>
            </a:r>
          </a:p>
          <a:p>
            <a:pPr lvl="4"/>
            <a:r>
              <a:rPr lang="fr-FR" dirty="0" err="1"/>
              <a:t>Bourdereau</a:t>
            </a:r>
            <a:r>
              <a:rPr lang="fr-FR" dirty="0"/>
              <a:t>, F. </a:t>
            </a:r>
            <a:r>
              <a:rPr lang="fr-FR" i="1" dirty="0"/>
              <a:t>Politique linguistique, politique scolaire : la situation du Maroc</a:t>
            </a:r>
            <a:r>
              <a:rPr lang="fr-FR" dirty="0"/>
              <a:t>. </a:t>
            </a:r>
          </a:p>
          <a:p>
            <a:r>
              <a:rPr lang="fr-FR" dirty="0"/>
              <a:t>Quelle est la vraie place de la langue française avec les réformes actuelles?</a:t>
            </a:r>
          </a:p>
          <a:p>
            <a:pPr lvl="1"/>
            <a:r>
              <a:rPr lang="fr-FR" dirty="0"/>
              <a:t>Première  langue étrangère;</a:t>
            </a:r>
          </a:p>
          <a:p>
            <a:pPr lvl="1"/>
            <a:r>
              <a:rPr lang="fr-FR" dirty="0"/>
              <a:t>Langue  étrangère privilégiée;</a:t>
            </a:r>
          </a:p>
          <a:p>
            <a:pPr lvl="1"/>
            <a:r>
              <a:rPr lang="fr-FR" dirty="0"/>
              <a:t>Langue  de l’ouverture au monde.</a:t>
            </a:r>
          </a:p>
        </p:txBody>
      </p:sp>
      <p:sp>
        <p:nvSpPr>
          <p:cNvPr id="4" name="Espace réservé du pied de page 3">
            <a:extLst>
              <a:ext uri="{FF2B5EF4-FFF2-40B4-BE49-F238E27FC236}">
                <a16:creationId xmlns="" xmlns:a16="http://schemas.microsoft.com/office/drawing/2014/main" id="{452838D3-ABF2-4442-B574-54111649E7F7}"/>
              </a:ext>
            </a:extLst>
          </p:cNvPr>
          <p:cNvSpPr>
            <a:spLocks noGrp="1"/>
          </p:cNvSpPr>
          <p:nvPr>
            <p:ph type="ftr" sz="quarter" idx="11"/>
          </p:nvPr>
        </p:nvSpPr>
        <p:spPr>
          <a:xfrm>
            <a:off x="4706579" y="6135808"/>
            <a:ext cx="5502631" cy="365125"/>
          </a:xfrm>
          <a:prstGeom prst="rect">
            <a:avLst/>
          </a:prstGeom>
        </p:spPr>
        <p:txBody>
          <a:bodyPr anchor="ctr">
            <a:normAutofit/>
          </a:bodyPr>
          <a:lstStyle/>
          <a:p>
            <a:pPr>
              <a:spcAft>
                <a:spcPts val="600"/>
              </a:spcAft>
            </a:pPr>
            <a:r>
              <a:rPr lang="fr-FR"/>
              <a:t>Chakib TAZI                     Semestre VI</a:t>
            </a:r>
          </a:p>
        </p:txBody>
      </p:sp>
    </p:spTree>
    <p:extLst>
      <p:ext uri="{BB962C8B-B14F-4D97-AF65-F5344CB8AC3E}">
        <p14:creationId xmlns:p14="http://schemas.microsoft.com/office/powerpoint/2010/main" val="3846967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392</Words>
  <Application>Microsoft Office PowerPoint</Application>
  <PresentationFormat>Grand écran</PresentationFormat>
  <Paragraphs>83</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Arial</vt:lpstr>
      <vt:lpstr>Calibri</vt:lpstr>
      <vt:lpstr>Century Gothic</vt:lpstr>
      <vt:lpstr>Times New Roman</vt:lpstr>
      <vt:lpstr>Tw Cen MT</vt:lpstr>
      <vt:lpstr>Verdana</vt:lpstr>
      <vt:lpstr>Wingdings 3</vt:lpstr>
      <vt:lpstr>Brin</vt:lpstr>
      <vt:lpstr> Didactique du français </vt:lpstr>
      <vt:lpstr>Objectif général (en termes de compétences) </vt:lpstr>
      <vt:lpstr>Objectifs opérationnels du cours </vt:lpstr>
      <vt:lpstr>Plan</vt:lpstr>
      <vt:lpstr>Les langues du /au Maroc </vt:lpstr>
      <vt:lpstr>L’arabe dialectal</vt:lpstr>
      <vt:lpstr>L’arabe standard</vt:lpstr>
      <vt:lpstr>L’amazighe</vt:lpstr>
      <vt:lpstr>Le  français</vt:lpstr>
      <vt:lpstr>Pour allez plus loin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didactique du français</dc:title>
  <dc:creator>abdou eljemli</dc:creator>
  <cp:lastModifiedBy>Admin</cp:lastModifiedBy>
  <cp:revision>6</cp:revision>
  <dcterms:created xsi:type="dcterms:W3CDTF">2020-03-15T17:30:09Z</dcterms:created>
  <dcterms:modified xsi:type="dcterms:W3CDTF">2020-03-16T06:52:19Z</dcterms:modified>
</cp:coreProperties>
</file>