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6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7.svg"/><Relationship Id="rId1" Type="http://schemas.openxmlformats.org/officeDocument/2006/relationships/image" Target="../media/image5.png"/><Relationship Id="rId4" Type="http://schemas.openxmlformats.org/officeDocument/2006/relationships/image" Target="../media/image11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13.svg"/><Relationship Id="rId1" Type="http://schemas.openxmlformats.org/officeDocument/2006/relationships/image" Target="../media/image8.png"/><Relationship Id="rId6" Type="http://schemas.openxmlformats.org/officeDocument/2006/relationships/image" Target="../media/image17.svg"/><Relationship Id="rId5" Type="http://schemas.openxmlformats.org/officeDocument/2006/relationships/image" Target="../media/image10.png"/><Relationship Id="rId10" Type="http://schemas.openxmlformats.org/officeDocument/2006/relationships/image" Target="../media/image7.svg"/><Relationship Id="rId4" Type="http://schemas.openxmlformats.org/officeDocument/2006/relationships/image" Target="../media/image15.svg"/><Relationship Id="rId9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9153FB-F3BE-43B4-9D70-400E26F0AC02}" type="doc">
      <dgm:prSet loTypeId="urn:microsoft.com/office/officeart/2005/8/layout/vProcess5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1622906-0837-49F2-BFD8-30B1F54C7321}">
      <dgm:prSet/>
      <dgm:spPr/>
      <dgm:t>
        <a:bodyPr/>
        <a:lstStyle/>
        <a:p>
          <a:r>
            <a:rPr lang="fr-FR" dirty="0"/>
            <a:t>Le terme « pédagogie » vient du grec « </a:t>
          </a:r>
          <a:r>
            <a:rPr lang="fr-FR" i="1" dirty="0" err="1"/>
            <a:t>agogie</a:t>
          </a:r>
          <a:r>
            <a:rPr lang="fr-FR" dirty="0"/>
            <a:t> » qui signifie : conduire, élever, et de « </a:t>
          </a:r>
          <a:r>
            <a:rPr lang="fr-FR" i="1" dirty="0" err="1"/>
            <a:t>péd</a:t>
          </a:r>
          <a:r>
            <a:rPr lang="fr-FR" dirty="0"/>
            <a:t> » qui renvoie à enfant.</a:t>
          </a:r>
          <a:endParaRPr lang="en-US" dirty="0"/>
        </a:p>
      </dgm:t>
    </dgm:pt>
    <dgm:pt modelId="{B3B96FBF-0E93-4863-8B15-5CE92D3A9C52}" type="parTrans" cxnId="{618862B7-111D-4427-BA71-D7D121E9EEEC}">
      <dgm:prSet/>
      <dgm:spPr/>
      <dgm:t>
        <a:bodyPr/>
        <a:lstStyle/>
        <a:p>
          <a:endParaRPr lang="en-US"/>
        </a:p>
      </dgm:t>
    </dgm:pt>
    <dgm:pt modelId="{F43ADABA-D6B5-4EB1-B0D9-AF30E484C056}" type="sibTrans" cxnId="{618862B7-111D-4427-BA71-D7D121E9EEEC}">
      <dgm:prSet/>
      <dgm:spPr/>
      <dgm:t>
        <a:bodyPr/>
        <a:lstStyle/>
        <a:p>
          <a:endParaRPr lang="en-US"/>
        </a:p>
      </dgm:t>
    </dgm:pt>
    <dgm:pt modelId="{1EA0E4C5-CBD5-437D-88E4-0B44FC44F59C}">
      <dgm:prSet/>
      <dgm:spPr/>
      <dgm:t>
        <a:bodyPr/>
        <a:lstStyle/>
        <a:p>
          <a:r>
            <a:rPr lang="fr-FR"/>
            <a:t>Il s’agit en effet d’un </a:t>
          </a:r>
          <a:r>
            <a:rPr lang="fr-FR" b="1"/>
            <a:t>ensemble de méthodes</a:t>
          </a:r>
          <a:r>
            <a:rPr lang="fr-FR"/>
            <a:t> </a:t>
          </a:r>
          <a:r>
            <a:rPr lang="fr-FR" b="1"/>
            <a:t>permettant de guider un élève ou une personne dans ses apprentissages.</a:t>
          </a:r>
          <a:endParaRPr lang="en-US"/>
        </a:p>
      </dgm:t>
    </dgm:pt>
    <dgm:pt modelId="{0600BF6C-F178-4AA7-93C6-5DF2DCD9F114}" type="parTrans" cxnId="{9604EF67-A4F2-4827-9192-E5598ED10BA9}">
      <dgm:prSet/>
      <dgm:spPr/>
      <dgm:t>
        <a:bodyPr/>
        <a:lstStyle/>
        <a:p>
          <a:endParaRPr lang="en-US"/>
        </a:p>
      </dgm:t>
    </dgm:pt>
    <dgm:pt modelId="{CD49015A-141D-4A26-92C3-40DBCE51EB29}" type="sibTrans" cxnId="{9604EF67-A4F2-4827-9192-E5598ED10BA9}">
      <dgm:prSet/>
      <dgm:spPr/>
      <dgm:t>
        <a:bodyPr/>
        <a:lstStyle/>
        <a:p>
          <a:endParaRPr lang="en-US"/>
        </a:p>
      </dgm:t>
    </dgm:pt>
    <dgm:pt modelId="{3B4190D2-5CAB-4CCE-A663-AD72C68D591B}">
      <dgm:prSet/>
      <dgm:spPr/>
      <dgm:t>
        <a:bodyPr/>
        <a:lstStyle/>
        <a:p>
          <a:r>
            <a:rPr lang="fr-FR"/>
            <a:t>La pédagogie concerne donc l’ensemble des méthodes et des </a:t>
          </a:r>
          <a:r>
            <a:rPr lang="fr-FR" b="1"/>
            <a:t>techniques d’enseignement destinées à assurer la transmission ou l’appropriation du savoir.</a:t>
          </a:r>
          <a:endParaRPr lang="en-US"/>
        </a:p>
      </dgm:t>
    </dgm:pt>
    <dgm:pt modelId="{878CA681-26FA-43AF-B7DC-4F403C8B3310}" type="parTrans" cxnId="{FB85423D-581C-4D5C-8334-E4A775CCD871}">
      <dgm:prSet/>
      <dgm:spPr/>
      <dgm:t>
        <a:bodyPr/>
        <a:lstStyle/>
        <a:p>
          <a:endParaRPr lang="en-US"/>
        </a:p>
      </dgm:t>
    </dgm:pt>
    <dgm:pt modelId="{62144699-C233-4ACC-9ED6-B2389E3C8461}" type="sibTrans" cxnId="{FB85423D-581C-4D5C-8334-E4A775CCD871}">
      <dgm:prSet/>
      <dgm:spPr/>
      <dgm:t>
        <a:bodyPr/>
        <a:lstStyle/>
        <a:p>
          <a:endParaRPr lang="en-US"/>
        </a:p>
      </dgm:t>
    </dgm:pt>
    <dgm:pt modelId="{49B77C76-F837-43B4-A0C6-D22BE5E964D6}">
      <dgm:prSet/>
      <dgm:spPr/>
      <dgm:t>
        <a:bodyPr/>
        <a:lstStyle/>
        <a:p>
          <a:r>
            <a:rPr lang="fr-FR"/>
            <a:t>C’est une réflexion sur l’action éducative. Dans ce sens, la pédagogie devient une théorie et non une pratique, c’est une manière de concevoir l’éducation.</a:t>
          </a:r>
          <a:endParaRPr lang="en-US"/>
        </a:p>
      </dgm:t>
    </dgm:pt>
    <dgm:pt modelId="{04F46B13-6500-4491-B9CD-E02E7D403EB8}" type="parTrans" cxnId="{01F4E700-E69A-41FB-9037-F1B1631DCC01}">
      <dgm:prSet/>
      <dgm:spPr/>
      <dgm:t>
        <a:bodyPr/>
        <a:lstStyle/>
        <a:p>
          <a:endParaRPr lang="en-US"/>
        </a:p>
      </dgm:t>
    </dgm:pt>
    <dgm:pt modelId="{F032BFD3-C369-4D99-8036-9E0CB9E3B1B6}" type="sibTrans" cxnId="{01F4E700-E69A-41FB-9037-F1B1631DCC01}">
      <dgm:prSet/>
      <dgm:spPr/>
      <dgm:t>
        <a:bodyPr/>
        <a:lstStyle/>
        <a:p>
          <a:endParaRPr lang="en-US"/>
        </a:p>
      </dgm:t>
    </dgm:pt>
    <dgm:pt modelId="{5221A503-D634-4185-BD8A-A522703BFDDD}" type="pres">
      <dgm:prSet presAssocID="{7B9153FB-F3BE-43B4-9D70-400E26F0AC0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A4207F5-F5E1-44DC-B0E0-02CBBAA44684}" type="pres">
      <dgm:prSet presAssocID="{7B9153FB-F3BE-43B4-9D70-400E26F0AC02}" presName="dummyMaxCanvas" presStyleCnt="0">
        <dgm:presLayoutVars/>
      </dgm:prSet>
      <dgm:spPr/>
    </dgm:pt>
    <dgm:pt modelId="{DD33A0E5-1A6D-4D87-83FD-00CA8876180A}" type="pres">
      <dgm:prSet presAssocID="{7B9153FB-F3BE-43B4-9D70-400E26F0AC02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D0622A-F158-4CE1-9A42-5F6F8845F004}" type="pres">
      <dgm:prSet presAssocID="{7B9153FB-F3BE-43B4-9D70-400E26F0AC0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689E3E-F232-4E0F-9419-C6807476B39B}" type="pres">
      <dgm:prSet presAssocID="{7B9153FB-F3BE-43B4-9D70-400E26F0AC0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9140B7-8099-42E0-B811-D17663CFAF97}" type="pres">
      <dgm:prSet presAssocID="{7B9153FB-F3BE-43B4-9D70-400E26F0AC0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6CE6BC-18B0-43DA-A1B9-3DFC606CD6B4}" type="pres">
      <dgm:prSet presAssocID="{7B9153FB-F3BE-43B4-9D70-400E26F0AC0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F428EB-FF52-4E90-973F-9FD78BC8D69D}" type="pres">
      <dgm:prSet presAssocID="{7B9153FB-F3BE-43B4-9D70-400E26F0AC0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80D52C-0212-4555-A4EF-4F024293F2BA}" type="pres">
      <dgm:prSet presAssocID="{7B9153FB-F3BE-43B4-9D70-400E26F0AC0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12BEEA-D0F1-4E65-BB3A-69F2A48E76C9}" type="pres">
      <dgm:prSet presAssocID="{7B9153FB-F3BE-43B4-9D70-400E26F0AC0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B9B811-C65E-43DB-A1A8-DEF062338601}" type="pres">
      <dgm:prSet presAssocID="{7B9153FB-F3BE-43B4-9D70-400E26F0AC0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7F4DC7-B94B-43AA-B126-EFA695E6D593}" type="pres">
      <dgm:prSet presAssocID="{7B9153FB-F3BE-43B4-9D70-400E26F0AC0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4BFD20-3FBA-4D92-86D9-03F3D633D781}" type="pres">
      <dgm:prSet presAssocID="{7B9153FB-F3BE-43B4-9D70-400E26F0AC0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85423D-581C-4D5C-8334-E4A775CCD871}" srcId="{7B9153FB-F3BE-43B4-9D70-400E26F0AC02}" destId="{3B4190D2-5CAB-4CCE-A663-AD72C68D591B}" srcOrd="2" destOrd="0" parTransId="{878CA681-26FA-43AF-B7DC-4F403C8B3310}" sibTransId="{62144699-C233-4ACC-9ED6-B2389E3C8461}"/>
    <dgm:cxn modelId="{75C5110D-E221-44AA-91F6-A7B1E0F4AF3A}" type="presOf" srcId="{C1622906-0837-49F2-BFD8-30B1F54C7321}" destId="{DD33A0E5-1A6D-4D87-83FD-00CA8876180A}" srcOrd="0" destOrd="0" presId="urn:microsoft.com/office/officeart/2005/8/layout/vProcess5"/>
    <dgm:cxn modelId="{6ED933A7-65A0-46B0-BC62-2F6877BFF3E0}" type="presOf" srcId="{62144699-C233-4ACC-9ED6-B2389E3C8461}" destId="{DB80D52C-0212-4555-A4EF-4F024293F2BA}" srcOrd="0" destOrd="0" presId="urn:microsoft.com/office/officeart/2005/8/layout/vProcess5"/>
    <dgm:cxn modelId="{618862B7-111D-4427-BA71-D7D121E9EEEC}" srcId="{7B9153FB-F3BE-43B4-9D70-400E26F0AC02}" destId="{C1622906-0837-49F2-BFD8-30B1F54C7321}" srcOrd="0" destOrd="0" parTransId="{B3B96FBF-0E93-4863-8B15-5CE92D3A9C52}" sibTransId="{F43ADABA-D6B5-4EB1-B0D9-AF30E484C056}"/>
    <dgm:cxn modelId="{0979FD15-F394-435C-A376-4C4E641B4CD1}" type="presOf" srcId="{3B4190D2-5CAB-4CCE-A663-AD72C68D591B}" destId="{967F4DC7-B94B-43AA-B126-EFA695E6D593}" srcOrd="1" destOrd="0" presId="urn:microsoft.com/office/officeart/2005/8/layout/vProcess5"/>
    <dgm:cxn modelId="{35D82B85-FD47-4EA9-A273-3C333312586E}" type="presOf" srcId="{1EA0E4C5-CBD5-437D-88E4-0B44FC44F59C}" destId="{2BD0622A-F158-4CE1-9A42-5F6F8845F004}" srcOrd="0" destOrd="0" presId="urn:microsoft.com/office/officeart/2005/8/layout/vProcess5"/>
    <dgm:cxn modelId="{871DE166-6200-466D-9F22-9CB1A503FC59}" type="presOf" srcId="{3B4190D2-5CAB-4CCE-A663-AD72C68D591B}" destId="{5C689E3E-F232-4E0F-9419-C6807476B39B}" srcOrd="0" destOrd="0" presId="urn:microsoft.com/office/officeart/2005/8/layout/vProcess5"/>
    <dgm:cxn modelId="{D8ACD13D-BDAB-4874-A815-C0388FDFDC43}" type="presOf" srcId="{C1622906-0837-49F2-BFD8-30B1F54C7321}" destId="{DE12BEEA-D0F1-4E65-BB3A-69F2A48E76C9}" srcOrd="1" destOrd="0" presId="urn:microsoft.com/office/officeart/2005/8/layout/vProcess5"/>
    <dgm:cxn modelId="{62382BC4-45A5-439D-913F-829023844412}" type="presOf" srcId="{49B77C76-F837-43B4-A0C6-D22BE5E964D6}" destId="{AE9140B7-8099-42E0-B811-D17663CFAF97}" srcOrd="0" destOrd="0" presId="urn:microsoft.com/office/officeart/2005/8/layout/vProcess5"/>
    <dgm:cxn modelId="{8BCDED0F-8763-43D8-85A8-DA2907BA9A45}" type="presOf" srcId="{49B77C76-F837-43B4-A0C6-D22BE5E964D6}" destId="{F34BFD20-3FBA-4D92-86D9-03F3D633D781}" srcOrd="1" destOrd="0" presId="urn:microsoft.com/office/officeart/2005/8/layout/vProcess5"/>
    <dgm:cxn modelId="{4960CB9D-15BE-44CC-BA2C-9039833F170E}" type="presOf" srcId="{7B9153FB-F3BE-43B4-9D70-400E26F0AC02}" destId="{5221A503-D634-4185-BD8A-A522703BFDDD}" srcOrd="0" destOrd="0" presId="urn:microsoft.com/office/officeart/2005/8/layout/vProcess5"/>
    <dgm:cxn modelId="{35895B7F-86E7-417D-9ACA-2143963D5D4E}" type="presOf" srcId="{1EA0E4C5-CBD5-437D-88E4-0B44FC44F59C}" destId="{32B9B811-C65E-43DB-A1A8-DEF062338601}" srcOrd="1" destOrd="0" presId="urn:microsoft.com/office/officeart/2005/8/layout/vProcess5"/>
    <dgm:cxn modelId="{5035A408-E34E-44D3-A5BF-CF31CC382126}" type="presOf" srcId="{F43ADABA-D6B5-4EB1-B0D9-AF30E484C056}" destId="{DB6CE6BC-18B0-43DA-A1B9-3DFC606CD6B4}" srcOrd="0" destOrd="0" presId="urn:microsoft.com/office/officeart/2005/8/layout/vProcess5"/>
    <dgm:cxn modelId="{354B709F-83F3-446D-8401-6EC6F127DBE2}" type="presOf" srcId="{CD49015A-141D-4A26-92C3-40DBCE51EB29}" destId="{99F428EB-FF52-4E90-973F-9FD78BC8D69D}" srcOrd="0" destOrd="0" presId="urn:microsoft.com/office/officeart/2005/8/layout/vProcess5"/>
    <dgm:cxn modelId="{9604EF67-A4F2-4827-9192-E5598ED10BA9}" srcId="{7B9153FB-F3BE-43B4-9D70-400E26F0AC02}" destId="{1EA0E4C5-CBD5-437D-88E4-0B44FC44F59C}" srcOrd="1" destOrd="0" parTransId="{0600BF6C-F178-4AA7-93C6-5DF2DCD9F114}" sibTransId="{CD49015A-141D-4A26-92C3-40DBCE51EB29}"/>
    <dgm:cxn modelId="{01F4E700-E69A-41FB-9037-F1B1631DCC01}" srcId="{7B9153FB-F3BE-43B4-9D70-400E26F0AC02}" destId="{49B77C76-F837-43B4-A0C6-D22BE5E964D6}" srcOrd="3" destOrd="0" parTransId="{04F46B13-6500-4491-B9CD-E02E7D403EB8}" sibTransId="{F032BFD3-C369-4D99-8036-9E0CB9E3B1B6}"/>
    <dgm:cxn modelId="{AE4F9071-3DE4-4F4D-8606-8F213B1AEC07}" type="presParOf" srcId="{5221A503-D634-4185-BD8A-A522703BFDDD}" destId="{0A4207F5-F5E1-44DC-B0E0-02CBBAA44684}" srcOrd="0" destOrd="0" presId="urn:microsoft.com/office/officeart/2005/8/layout/vProcess5"/>
    <dgm:cxn modelId="{2533E6A3-1ED0-471B-B6C8-2FE23E1F0FDB}" type="presParOf" srcId="{5221A503-D634-4185-BD8A-A522703BFDDD}" destId="{DD33A0E5-1A6D-4D87-83FD-00CA8876180A}" srcOrd="1" destOrd="0" presId="urn:microsoft.com/office/officeart/2005/8/layout/vProcess5"/>
    <dgm:cxn modelId="{F01199FC-24F8-45D3-9AC2-7AFDBEAD2FA4}" type="presParOf" srcId="{5221A503-D634-4185-BD8A-A522703BFDDD}" destId="{2BD0622A-F158-4CE1-9A42-5F6F8845F004}" srcOrd="2" destOrd="0" presId="urn:microsoft.com/office/officeart/2005/8/layout/vProcess5"/>
    <dgm:cxn modelId="{4C47311E-BD07-4A77-9715-29D9FF45C4B7}" type="presParOf" srcId="{5221A503-D634-4185-BD8A-A522703BFDDD}" destId="{5C689E3E-F232-4E0F-9419-C6807476B39B}" srcOrd="3" destOrd="0" presId="urn:microsoft.com/office/officeart/2005/8/layout/vProcess5"/>
    <dgm:cxn modelId="{F886CF4A-45F0-4B87-A7AE-07BC73517923}" type="presParOf" srcId="{5221A503-D634-4185-BD8A-A522703BFDDD}" destId="{AE9140B7-8099-42E0-B811-D17663CFAF97}" srcOrd="4" destOrd="0" presId="urn:microsoft.com/office/officeart/2005/8/layout/vProcess5"/>
    <dgm:cxn modelId="{D95D7AC0-2D74-42D0-9B85-546CA84A5154}" type="presParOf" srcId="{5221A503-D634-4185-BD8A-A522703BFDDD}" destId="{DB6CE6BC-18B0-43DA-A1B9-3DFC606CD6B4}" srcOrd="5" destOrd="0" presId="urn:microsoft.com/office/officeart/2005/8/layout/vProcess5"/>
    <dgm:cxn modelId="{09924488-7074-434A-9930-5E084EBABFA3}" type="presParOf" srcId="{5221A503-D634-4185-BD8A-A522703BFDDD}" destId="{99F428EB-FF52-4E90-973F-9FD78BC8D69D}" srcOrd="6" destOrd="0" presId="urn:microsoft.com/office/officeart/2005/8/layout/vProcess5"/>
    <dgm:cxn modelId="{8DC7F510-13D5-44AE-95A0-FA05A372779B}" type="presParOf" srcId="{5221A503-D634-4185-BD8A-A522703BFDDD}" destId="{DB80D52C-0212-4555-A4EF-4F024293F2BA}" srcOrd="7" destOrd="0" presId="urn:microsoft.com/office/officeart/2005/8/layout/vProcess5"/>
    <dgm:cxn modelId="{38593CE8-0DC3-4DD6-9BEB-C4BA8FD6E06B}" type="presParOf" srcId="{5221A503-D634-4185-BD8A-A522703BFDDD}" destId="{DE12BEEA-D0F1-4E65-BB3A-69F2A48E76C9}" srcOrd="8" destOrd="0" presId="urn:microsoft.com/office/officeart/2005/8/layout/vProcess5"/>
    <dgm:cxn modelId="{F7B15C93-E8BD-4092-960C-249E7AEC3FA8}" type="presParOf" srcId="{5221A503-D634-4185-BD8A-A522703BFDDD}" destId="{32B9B811-C65E-43DB-A1A8-DEF062338601}" srcOrd="9" destOrd="0" presId="urn:microsoft.com/office/officeart/2005/8/layout/vProcess5"/>
    <dgm:cxn modelId="{19C8D35D-8B6A-467C-BBAA-522D3713BD93}" type="presParOf" srcId="{5221A503-D634-4185-BD8A-A522703BFDDD}" destId="{967F4DC7-B94B-43AA-B126-EFA695E6D593}" srcOrd="10" destOrd="0" presId="urn:microsoft.com/office/officeart/2005/8/layout/vProcess5"/>
    <dgm:cxn modelId="{692B7CFB-0D60-49DF-91AC-358D5B13D57A}" type="presParOf" srcId="{5221A503-D634-4185-BD8A-A522703BFDDD}" destId="{F34BFD20-3FBA-4D92-86D9-03F3D633D78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EDFC8E-2E4F-4FA2-90E9-283432E0A58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2" csCatId="colorful" phldr="1"/>
      <dgm:spPr/>
      <dgm:t>
        <a:bodyPr/>
        <a:lstStyle/>
        <a:p>
          <a:endParaRPr lang="en-US"/>
        </a:p>
      </dgm:t>
    </dgm:pt>
    <dgm:pt modelId="{DCECF301-B4B4-4BC3-B6DC-E0C08D47B2CC}">
      <dgm:prSet/>
      <dgm:spPr/>
      <dgm:t>
        <a:bodyPr/>
        <a:lstStyle/>
        <a:p>
          <a:r>
            <a:rPr lang="fr-FR"/>
            <a:t>La pédagogie n’est pas un don… </a:t>
          </a:r>
          <a:endParaRPr lang="en-US"/>
        </a:p>
      </dgm:t>
    </dgm:pt>
    <dgm:pt modelId="{5EE47E37-1E23-4F01-BC86-CB89B788482F}" type="parTrans" cxnId="{D5C14A81-2427-46D5-A49A-DDBEA56F1578}">
      <dgm:prSet/>
      <dgm:spPr/>
      <dgm:t>
        <a:bodyPr/>
        <a:lstStyle/>
        <a:p>
          <a:endParaRPr lang="en-US"/>
        </a:p>
      </dgm:t>
    </dgm:pt>
    <dgm:pt modelId="{63EC7535-41F5-42A5-8942-4B184AA0C882}" type="sibTrans" cxnId="{D5C14A81-2427-46D5-A49A-DDBEA56F1578}">
      <dgm:prSet/>
      <dgm:spPr/>
      <dgm:t>
        <a:bodyPr/>
        <a:lstStyle/>
        <a:p>
          <a:endParaRPr lang="en-US"/>
        </a:p>
      </dgm:t>
    </dgm:pt>
    <dgm:pt modelId="{8CC33B35-C297-4AD8-A02F-3D60CCAF5CA0}">
      <dgm:prSet/>
      <dgm:spPr/>
      <dgm:t>
        <a:bodyPr/>
        <a:lstStyle/>
        <a:p>
          <a:r>
            <a:rPr lang="fr-FR"/>
            <a:t>même si sa mise en œuvre peut être facilitée par des trajectoires et expériences personnelles. </a:t>
          </a:r>
          <a:endParaRPr lang="en-US"/>
        </a:p>
      </dgm:t>
    </dgm:pt>
    <dgm:pt modelId="{6D3FA831-5BE9-4D34-9344-EF58F2348503}" type="parTrans" cxnId="{39147703-65E3-40E2-89E8-5C36EC28967F}">
      <dgm:prSet/>
      <dgm:spPr/>
      <dgm:t>
        <a:bodyPr/>
        <a:lstStyle/>
        <a:p>
          <a:endParaRPr lang="en-US"/>
        </a:p>
      </dgm:t>
    </dgm:pt>
    <dgm:pt modelId="{72A552ED-9B2F-4560-8CE7-FE31506D3520}" type="sibTrans" cxnId="{39147703-65E3-40E2-89E8-5C36EC28967F}">
      <dgm:prSet/>
      <dgm:spPr/>
      <dgm:t>
        <a:bodyPr/>
        <a:lstStyle/>
        <a:p>
          <a:endParaRPr lang="en-US"/>
        </a:p>
      </dgm:t>
    </dgm:pt>
    <dgm:pt modelId="{DEC2CD49-DF2F-4E50-B678-742CA1631E2F}">
      <dgm:prSet/>
      <dgm:spPr/>
      <dgm:t>
        <a:bodyPr/>
        <a:lstStyle/>
        <a:p>
          <a:r>
            <a:rPr lang="fr-FR"/>
            <a:t>La pédagogie n’est pas une science exacte puisqu’elle travaille « avec » des personnes et doit, en permanence, faire avec « l’autrement que prévu ». </a:t>
          </a:r>
          <a:endParaRPr lang="en-US"/>
        </a:p>
      </dgm:t>
    </dgm:pt>
    <dgm:pt modelId="{35DBDDAD-7495-4428-AA12-3149C14E3D07}" type="parTrans" cxnId="{04D9B6D2-3533-4EB4-8769-D8398E98F0FD}">
      <dgm:prSet/>
      <dgm:spPr/>
      <dgm:t>
        <a:bodyPr/>
        <a:lstStyle/>
        <a:p>
          <a:endParaRPr lang="en-US"/>
        </a:p>
      </dgm:t>
    </dgm:pt>
    <dgm:pt modelId="{A71AB223-511E-4D20-B0E0-F0FD1CD7D026}" type="sibTrans" cxnId="{04D9B6D2-3533-4EB4-8769-D8398E98F0FD}">
      <dgm:prSet/>
      <dgm:spPr/>
      <dgm:t>
        <a:bodyPr/>
        <a:lstStyle/>
        <a:p>
          <a:endParaRPr lang="en-US"/>
        </a:p>
      </dgm:t>
    </dgm:pt>
    <dgm:pt modelId="{CC9A0E79-562D-4947-AF2F-BB34691D6C31}">
      <dgm:prSet/>
      <dgm:spPr/>
      <dgm:t>
        <a:bodyPr/>
        <a:lstStyle/>
        <a:p>
          <a:r>
            <a:rPr lang="fr-FR"/>
            <a:t>Mais elle a tout de même revêtu cette étiquette à partir du XIX</a:t>
          </a:r>
          <a:r>
            <a:rPr lang="fr-FR" baseline="30000"/>
            <a:t>ème</a:t>
          </a:r>
          <a:r>
            <a:rPr lang="fr-FR"/>
            <a:t> siècle, avec la naissance des sciences de l’éducation, </a:t>
          </a:r>
          <a:endParaRPr lang="en-US"/>
        </a:p>
      </dgm:t>
    </dgm:pt>
    <dgm:pt modelId="{304F2720-5062-4889-8D66-529DE626EEB1}" type="parTrans" cxnId="{406DFAF9-B546-4406-8BC4-70C4E932FEC6}">
      <dgm:prSet/>
      <dgm:spPr/>
      <dgm:t>
        <a:bodyPr/>
        <a:lstStyle/>
        <a:p>
          <a:endParaRPr lang="en-US"/>
        </a:p>
      </dgm:t>
    </dgm:pt>
    <dgm:pt modelId="{9BB66B2C-C3CA-475D-83DA-B6D59BB5AFC3}" type="sibTrans" cxnId="{406DFAF9-B546-4406-8BC4-70C4E932FEC6}">
      <dgm:prSet/>
      <dgm:spPr/>
      <dgm:t>
        <a:bodyPr/>
        <a:lstStyle/>
        <a:p>
          <a:endParaRPr lang="en-US"/>
        </a:p>
      </dgm:t>
    </dgm:pt>
    <dgm:pt modelId="{4ED5F0AC-3CF1-40EC-B3FC-D057B09A7BEC}">
      <dgm:prSet/>
      <dgm:spPr/>
      <dgm:t>
        <a:bodyPr/>
        <a:lstStyle/>
        <a:p>
          <a:r>
            <a:rPr lang="fr-FR"/>
            <a:t>La pédagogie est surtout un « art de faire ».</a:t>
          </a:r>
          <a:endParaRPr lang="en-US"/>
        </a:p>
      </dgm:t>
    </dgm:pt>
    <dgm:pt modelId="{E2C76595-2EDC-4577-8AFE-D7A0DE7B6FF2}" type="parTrans" cxnId="{C7491AAF-CF1D-489C-8D86-03CD6FDEBBE4}">
      <dgm:prSet/>
      <dgm:spPr/>
      <dgm:t>
        <a:bodyPr/>
        <a:lstStyle/>
        <a:p>
          <a:endParaRPr lang="en-US"/>
        </a:p>
      </dgm:t>
    </dgm:pt>
    <dgm:pt modelId="{D79CE8EC-44DA-48F1-9BA2-D65124E1DE39}" type="sibTrans" cxnId="{C7491AAF-CF1D-489C-8D86-03CD6FDEBBE4}">
      <dgm:prSet/>
      <dgm:spPr/>
      <dgm:t>
        <a:bodyPr/>
        <a:lstStyle/>
        <a:p>
          <a:endParaRPr lang="en-US"/>
        </a:p>
      </dgm:t>
    </dgm:pt>
    <dgm:pt modelId="{F455AE22-AB2D-450D-B58F-4751A6687091}" type="pres">
      <dgm:prSet presAssocID="{2DEDFC8E-2E4F-4FA2-90E9-283432E0A58E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14FD37A-FE77-4888-9A76-ADB39C1C563D}" type="pres">
      <dgm:prSet presAssocID="{DCECF301-B4B4-4BC3-B6DC-E0C08D47B2CC}" presName="compNode" presStyleCnt="0"/>
      <dgm:spPr/>
    </dgm:pt>
    <dgm:pt modelId="{75AC28DD-3FDE-4218-929D-1C56A42FD259}" type="pres">
      <dgm:prSet presAssocID="{DCECF301-B4B4-4BC3-B6DC-E0C08D47B2CC}" presName="bgRect" presStyleLbl="bgShp" presStyleIdx="0" presStyleCnt="3"/>
      <dgm:spPr/>
    </dgm:pt>
    <dgm:pt modelId="{6EC01092-B15C-4AF6-868A-BF008B5321FC}" type="pres">
      <dgm:prSet presAssocID="{DCECF301-B4B4-4BC3-B6DC-E0C08D47B2C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22DCFA7E-D784-4708-A6E2-5D0C957EC101}" type="pres">
      <dgm:prSet presAssocID="{DCECF301-B4B4-4BC3-B6DC-E0C08D47B2CC}" presName="spaceRect" presStyleCnt="0"/>
      <dgm:spPr/>
    </dgm:pt>
    <dgm:pt modelId="{8D86A1C0-AA06-4119-B20F-56924A7A78D8}" type="pres">
      <dgm:prSet presAssocID="{DCECF301-B4B4-4BC3-B6DC-E0C08D47B2CC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27E23EBA-31D3-4043-B51B-5208E51DA3F8}" type="pres">
      <dgm:prSet presAssocID="{DCECF301-B4B4-4BC3-B6DC-E0C08D47B2CC}" presName="desTx" presStyleLbl="revTx" presStyleIdx="1" presStyleCnt="5">
        <dgm:presLayoutVars/>
      </dgm:prSet>
      <dgm:spPr/>
      <dgm:t>
        <a:bodyPr/>
        <a:lstStyle/>
        <a:p>
          <a:endParaRPr lang="fr-FR"/>
        </a:p>
      </dgm:t>
    </dgm:pt>
    <dgm:pt modelId="{3ABCCB89-4CA9-4A14-9268-E03729ED97CA}" type="pres">
      <dgm:prSet presAssocID="{63EC7535-41F5-42A5-8942-4B184AA0C882}" presName="sibTrans" presStyleCnt="0"/>
      <dgm:spPr/>
    </dgm:pt>
    <dgm:pt modelId="{9B17CBFB-51A0-4E78-8396-EDB010A63B1B}" type="pres">
      <dgm:prSet presAssocID="{DEC2CD49-DF2F-4E50-B678-742CA1631E2F}" presName="compNode" presStyleCnt="0"/>
      <dgm:spPr/>
    </dgm:pt>
    <dgm:pt modelId="{0DB62FA7-FCDE-4F79-A720-F3E450294AA2}" type="pres">
      <dgm:prSet presAssocID="{DEC2CD49-DF2F-4E50-B678-742CA1631E2F}" presName="bgRect" presStyleLbl="bgShp" presStyleIdx="1" presStyleCnt="3"/>
      <dgm:spPr/>
    </dgm:pt>
    <dgm:pt modelId="{D2230A5D-90F4-4BEA-8E08-6DE3AEF348AE}" type="pres">
      <dgm:prSet presAssocID="{DEC2CD49-DF2F-4E50-B678-742CA1631E2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A8D63523-0D74-4BAF-8FCF-E492FC97405B}" type="pres">
      <dgm:prSet presAssocID="{DEC2CD49-DF2F-4E50-B678-742CA1631E2F}" presName="spaceRect" presStyleCnt="0"/>
      <dgm:spPr/>
    </dgm:pt>
    <dgm:pt modelId="{F80C39BA-FCED-4019-B98F-6362E204C2AA}" type="pres">
      <dgm:prSet presAssocID="{DEC2CD49-DF2F-4E50-B678-742CA1631E2F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24409758-8220-4278-A3BC-D41A00FD6991}" type="pres">
      <dgm:prSet presAssocID="{DEC2CD49-DF2F-4E50-B678-742CA1631E2F}" presName="desTx" presStyleLbl="revTx" presStyleIdx="3" presStyleCnt="5">
        <dgm:presLayoutVars/>
      </dgm:prSet>
      <dgm:spPr/>
      <dgm:t>
        <a:bodyPr/>
        <a:lstStyle/>
        <a:p>
          <a:endParaRPr lang="fr-FR"/>
        </a:p>
      </dgm:t>
    </dgm:pt>
    <dgm:pt modelId="{2D0FCCD9-DE5E-4932-98E9-95CB8C64ED45}" type="pres">
      <dgm:prSet presAssocID="{A71AB223-511E-4D20-B0E0-F0FD1CD7D026}" presName="sibTrans" presStyleCnt="0"/>
      <dgm:spPr/>
    </dgm:pt>
    <dgm:pt modelId="{BEDA1A54-FF96-4CCB-84B2-05B4BFF4D776}" type="pres">
      <dgm:prSet presAssocID="{4ED5F0AC-3CF1-40EC-B3FC-D057B09A7BEC}" presName="compNode" presStyleCnt="0"/>
      <dgm:spPr/>
    </dgm:pt>
    <dgm:pt modelId="{F92A2998-1D45-4A31-B6F1-FB67244995FD}" type="pres">
      <dgm:prSet presAssocID="{4ED5F0AC-3CF1-40EC-B3FC-D057B09A7BEC}" presName="bgRect" presStyleLbl="bgShp" presStyleIdx="2" presStyleCnt="3"/>
      <dgm:spPr/>
    </dgm:pt>
    <dgm:pt modelId="{9AB5DA17-B8AC-453C-A136-E26524A977D5}" type="pres">
      <dgm:prSet presAssocID="{4ED5F0AC-3CF1-40EC-B3FC-D057B09A7BE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ss clef"/>
        </a:ext>
      </dgm:extLst>
    </dgm:pt>
    <dgm:pt modelId="{1C0F319D-B7FE-47B1-9344-F411888446C1}" type="pres">
      <dgm:prSet presAssocID="{4ED5F0AC-3CF1-40EC-B3FC-D057B09A7BEC}" presName="spaceRect" presStyleCnt="0"/>
      <dgm:spPr/>
    </dgm:pt>
    <dgm:pt modelId="{860C838E-16A3-448F-AE95-D3E43F66BA12}" type="pres">
      <dgm:prSet presAssocID="{4ED5F0AC-3CF1-40EC-B3FC-D057B09A7BEC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D35AAA26-8297-480A-9152-83280F9BF335}" type="presOf" srcId="{CC9A0E79-562D-4947-AF2F-BB34691D6C31}" destId="{24409758-8220-4278-A3BC-D41A00FD6991}" srcOrd="0" destOrd="0" presId="urn:microsoft.com/office/officeart/2018/2/layout/IconVerticalSolidList"/>
    <dgm:cxn modelId="{159631C2-2E3C-40C7-AA60-E066C0CF5722}" type="presOf" srcId="{2DEDFC8E-2E4F-4FA2-90E9-283432E0A58E}" destId="{F455AE22-AB2D-450D-B58F-4751A6687091}" srcOrd="0" destOrd="0" presId="urn:microsoft.com/office/officeart/2018/2/layout/IconVerticalSolidList"/>
    <dgm:cxn modelId="{406DFAF9-B546-4406-8BC4-70C4E932FEC6}" srcId="{DEC2CD49-DF2F-4E50-B678-742CA1631E2F}" destId="{CC9A0E79-562D-4947-AF2F-BB34691D6C31}" srcOrd="0" destOrd="0" parTransId="{304F2720-5062-4889-8D66-529DE626EEB1}" sibTransId="{9BB66B2C-C3CA-475D-83DA-B6D59BB5AFC3}"/>
    <dgm:cxn modelId="{C7491AAF-CF1D-489C-8D86-03CD6FDEBBE4}" srcId="{2DEDFC8E-2E4F-4FA2-90E9-283432E0A58E}" destId="{4ED5F0AC-3CF1-40EC-B3FC-D057B09A7BEC}" srcOrd="2" destOrd="0" parTransId="{E2C76595-2EDC-4577-8AFE-D7A0DE7B6FF2}" sibTransId="{D79CE8EC-44DA-48F1-9BA2-D65124E1DE39}"/>
    <dgm:cxn modelId="{39147703-65E3-40E2-89E8-5C36EC28967F}" srcId="{DCECF301-B4B4-4BC3-B6DC-E0C08D47B2CC}" destId="{8CC33B35-C297-4AD8-A02F-3D60CCAF5CA0}" srcOrd="0" destOrd="0" parTransId="{6D3FA831-5BE9-4D34-9344-EF58F2348503}" sibTransId="{72A552ED-9B2F-4560-8CE7-FE31506D3520}"/>
    <dgm:cxn modelId="{16569E8C-7871-4FE6-95FE-0361112267EC}" type="presOf" srcId="{DCECF301-B4B4-4BC3-B6DC-E0C08D47B2CC}" destId="{8D86A1C0-AA06-4119-B20F-56924A7A78D8}" srcOrd="0" destOrd="0" presId="urn:microsoft.com/office/officeart/2018/2/layout/IconVerticalSolidList"/>
    <dgm:cxn modelId="{04D9B6D2-3533-4EB4-8769-D8398E98F0FD}" srcId="{2DEDFC8E-2E4F-4FA2-90E9-283432E0A58E}" destId="{DEC2CD49-DF2F-4E50-B678-742CA1631E2F}" srcOrd="1" destOrd="0" parTransId="{35DBDDAD-7495-4428-AA12-3149C14E3D07}" sibTransId="{A71AB223-511E-4D20-B0E0-F0FD1CD7D026}"/>
    <dgm:cxn modelId="{8F692B75-E313-4292-93F5-48C6CBB700D4}" type="presOf" srcId="{8CC33B35-C297-4AD8-A02F-3D60CCAF5CA0}" destId="{27E23EBA-31D3-4043-B51B-5208E51DA3F8}" srcOrd="0" destOrd="0" presId="urn:microsoft.com/office/officeart/2018/2/layout/IconVerticalSolidList"/>
    <dgm:cxn modelId="{D5C14A81-2427-46D5-A49A-DDBEA56F1578}" srcId="{2DEDFC8E-2E4F-4FA2-90E9-283432E0A58E}" destId="{DCECF301-B4B4-4BC3-B6DC-E0C08D47B2CC}" srcOrd="0" destOrd="0" parTransId="{5EE47E37-1E23-4F01-BC86-CB89B788482F}" sibTransId="{63EC7535-41F5-42A5-8942-4B184AA0C882}"/>
    <dgm:cxn modelId="{E5EBC981-3808-4F81-B114-63C7FFE0319C}" type="presOf" srcId="{4ED5F0AC-3CF1-40EC-B3FC-D057B09A7BEC}" destId="{860C838E-16A3-448F-AE95-D3E43F66BA12}" srcOrd="0" destOrd="0" presId="urn:microsoft.com/office/officeart/2018/2/layout/IconVerticalSolidList"/>
    <dgm:cxn modelId="{63FFDD7F-8CED-4235-95AA-807DECE08DC2}" type="presOf" srcId="{DEC2CD49-DF2F-4E50-B678-742CA1631E2F}" destId="{F80C39BA-FCED-4019-B98F-6362E204C2AA}" srcOrd="0" destOrd="0" presId="urn:microsoft.com/office/officeart/2018/2/layout/IconVerticalSolidList"/>
    <dgm:cxn modelId="{452E0F2F-E642-4D7C-BE82-F2A0D5F2E76B}" type="presParOf" srcId="{F455AE22-AB2D-450D-B58F-4751A6687091}" destId="{614FD37A-FE77-4888-9A76-ADB39C1C563D}" srcOrd="0" destOrd="0" presId="urn:microsoft.com/office/officeart/2018/2/layout/IconVerticalSolidList"/>
    <dgm:cxn modelId="{7A47B340-7DA0-44A9-990D-6C2F360E4DC2}" type="presParOf" srcId="{614FD37A-FE77-4888-9A76-ADB39C1C563D}" destId="{75AC28DD-3FDE-4218-929D-1C56A42FD259}" srcOrd="0" destOrd="0" presId="urn:microsoft.com/office/officeart/2018/2/layout/IconVerticalSolidList"/>
    <dgm:cxn modelId="{308E5913-ACAD-43B9-AA52-67B2D986728A}" type="presParOf" srcId="{614FD37A-FE77-4888-9A76-ADB39C1C563D}" destId="{6EC01092-B15C-4AF6-868A-BF008B5321FC}" srcOrd="1" destOrd="0" presId="urn:microsoft.com/office/officeart/2018/2/layout/IconVerticalSolidList"/>
    <dgm:cxn modelId="{F361A502-F350-46FF-A44E-6BEF3272548C}" type="presParOf" srcId="{614FD37A-FE77-4888-9A76-ADB39C1C563D}" destId="{22DCFA7E-D784-4708-A6E2-5D0C957EC101}" srcOrd="2" destOrd="0" presId="urn:microsoft.com/office/officeart/2018/2/layout/IconVerticalSolidList"/>
    <dgm:cxn modelId="{336FF7B0-1FA3-47D2-9DE7-9CC7F3658A4B}" type="presParOf" srcId="{614FD37A-FE77-4888-9A76-ADB39C1C563D}" destId="{8D86A1C0-AA06-4119-B20F-56924A7A78D8}" srcOrd="3" destOrd="0" presId="urn:microsoft.com/office/officeart/2018/2/layout/IconVerticalSolidList"/>
    <dgm:cxn modelId="{8E853E6E-D5D7-497F-8D7C-1CA7E845C157}" type="presParOf" srcId="{614FD37A-FE77-4888-9A76-ADB39C1C563D}" destId="{27E23EBA-31D3-4043-B51B-5208E51DA3F8}" srcOrd="4" destOrd="0" presId="urn:microsoft.com/office/officeart/2018/2/layout/IconVerticalSolidList"/>
    <dgm:cxn modelId="{6FB59F9F-77F6-4047-BB52-CAF0333B271B}" type="presParOf" srcId="{F455AE22-AB2D-450D-B58F-4751A6687091}" destId="{3ABCCB89-4CA9-4A14-9268-E03729ED97CA}" srcOrd="1" destOrd="0" presId="urn:microsoft.com/office/officeart/2018/2/layout/IconVerticalSolidList"/>
    <dgm:cxn modelId="{087A5924-16C5-4A18-B12C-6EA33D21EE20}" type="presParOf" srcId="{F455AE22-AB2D-450D-B58F-4751A6687091}" destId="{9B17CBFB-51A0-4E78-8396-EDB010A63B1B}" srcOrd="2" destOrd="0" presId="urn:microsoft.com/office/officeart/2018/2/layout/IconVerticalSolidList"/>
    <dgm:cxn modelId="{4DF90985-D5B9-4789-81E8-D21BFC6737B0}" type="presParOf" srcId="{9B17CBFB-51A0-4E78-8396-EDB010A63B1B}" destId="{0DB62FA7-FCDE-4F79-A720-F3E450294AA2}" srcOrd="0" destOrd="0" presId="urn:microsoft.com/office/officeart/2018/2/layout/IconVerticalSolidList"/>
    <dgm:cxn modelId="{256EE0CD-109E-406B-9CFB-13EC5EDEE880}" type="presParOf" srcId="{9B17CBFB-51A0-4E78-8396-EDB010A63B1B}" destId="{D2230A5D-90F4-4BEA-8E08-6DE3AEF348AE}" srcOrd="1" destOrd="0" presId="urn:microsoft.com/office/officeart/2018/2/layout/IconVerticalSolidList"/>
    <dgm:cxn modelId="{6A9590C2-D7EA-44EC-A6DF-5B7F812F58FD}" type="presParOf" srcId="{9B17CBFB-51A0-4E78-8396-EDB010A63B1B}" destId="{A8D63523-0D74-4BAF-8FCF-E492FC97405B}" srcOrd="2" destOrd="0" presId="urn:microsoft.com/office/officeart/2018/2/layout/IconVerticalSolidList"/>
    <dgm:cxn modelId="{F2C7C96C-444D-4045-AE7A-0A71F411E8B8}" type="presParOf" srcId="{9B17CBFB-51A0-4E78-8396-EDB010A63B1B}" destId="{F80C39BA-FCED-4019-B98F-6362E204C2AA}" srcOrd="3" destOrd="0" presId="urn:microsoft.com/office/officeart/2018/2/layout/IconVerticalSolidList"/>
    <dgm:cxn modelId="{1DCBF259-A7BE-48D6-8E65-2F3C62A0DED8}" type="presParOf" srcId="{9B17CBFB-51A0-4E78-8396-EDB010A63B1B}" destId="{24409758-8220-4278-A3BC-D41A00FD6991}" srcOrd="4" destOrd="0" presId="urn:microsoft.com/office/officeart/2018/2/layout/IconVerticalSolidList"/>
    <dgm:cxn modelId="{B3FEC3BE-CE4B-4BF7-9F10-58DB85C49E31}" type="presParOf" srcId="{F455AE22-AB2D-450D-B58F-4751A6687091}" destId="{2D0FCCD9-DE5E-4932-98E9-95CB8C64ED45}" srcOrd="3" destOrd="0" presId="urn:microsoft.com/office/officeart/2018/2/layout/IconVerticalSolidList"/>
    <dgm:cxn modelId="{3FB7D046-6BE4-44B0-998C-93A2D159569D}" type="presParOf" srcId="{F455AE22-AB2D-450D-B58F-4751A6687091}" destId="{BEDA1A54-FF96-4CCB-84B2-05B4BFF4D776}" srcOrd="4" destOrd="0" presId="urn:microsoft.com/office/officeart/2018/2/layout/IconVerticalSolidList"/>
    <dgm:cxn modelId="{FB3359EC-D9C8-4CA4-872B-CFAEF6533651}" type="presParOf" srcId="{BEDA1A54-FF96-4CCB-84B2-05B4BFF4D776}" destId="{F92A2998-1D45-4A31-B6F1-FB67244995FD}" srcOrd="0" destOrd="0" presId="urn:microsoft.com/office/officeart/2018/2/layout/IconVerticalSolidList"/>
    <dgm:cxn modelId="{29232591-A94D-4B8D-B9C5-8DAF8F47B5C8}" type="presParOf" srcId="{BEDA1A54-FF96-4CCB-84B2-05B4BFF4D776}" destId="{9AB5DA17-B8AC-453C-A136-E26524A977D5}" srcOrd="1" destOrd="0" presId="urn:microsoft.com/office/officeart/2018/2/layout/IconVerticalSolidList"/>
    <dgm:cxn modelId="{8D0B9BD4-035F-4121-879B-3FEDF9B3D6DD}" type="presParOf" srcId="{BEDA1A54-FF96-4CCB-84B2-05B4BFF4D776}" destId="{1C0F319D-B7FE-47B1-9344-F411888446C1}" srcOrd="2" destOrd="0" presId="urn:microsoft.com/office/officeart/2018/2/layout/IconVerticalSolidList"/>
    <dgm:cxn modelId="{B42CD05A-2ED9-43AE-922C-2EFA652C2E5F}" type="presParOf" srcId="{BEDA1A54-FF96-4CCB-84B2-05B4BFF4D776}" destId="{860C838E-16A3-448F-AE95-D3E43F66BA1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2877E4-A861-401C-8BB2-08EB1638DA9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05E44D6-0B7A-4ECC-B67E-F65D8F3A09EF}">
      <dgm:prSet/>
      <dgm:spPr/>
      <dgm:t>
        <a:bodyPr/>
        <a:lstStyle/>
        <a:p>
          <a:r>
            <a:rPr lang="fr-FR"/>
            <a:t>Elles  étudient  l’ensemble des faits éducatifs interrogés selon plusieurs éclairages </a:t>
          </a:r>
          <a:endParaRPr lang="en-US"/>
        </a:p>
      </dgm:t>
    </dgm:pt>
    <dgm:pt modelId="{CA4664EA-1946-46A3-9141-6BB6DD550A89}" type="parTrans" cxnId="{350EEE2C-04BA-49B9-ABF0-E9DD588F5F85}">
      <dgm:prSet/>
      <dgm:spPr/>
      <dgm:t>
        <a:bodyPr/>
        <a:lstStyle/>
        <a:p>
          <a:endParaRPr lang="en-US"/>
        </a:p>
      </dgm:t>
    </dgm:pt>
    <dgm:pt modelId="{542B351C-CC5E-4B51-A67F-63945CF463B0}" type="sibTrans" cxnId="{350EEE2C-04BA-49B9-ABF0-E9DD588F5F85}">
      <dgm:prSet/>
      <dgm:spPr/>
      <dgm:t>
        <a:bodyPr/>
        <a:lstStyle/>
        <a:p>
          <a:endParaRPr lang="en-US"/>
        </a:p>
      </dgm:t>
    </dgm:pt>
    <dgm:pt modelId="{1AB94B41-C01F-4488-A9BF-299261C76C51}">
      <dgm:prSet/>
      <dgm:spPr/>
      <dgm:t>
        <a:bodyPr/>
        <a:lstStyle/>
        <a:p>
          <a:r>
            <a:rPr lang="fr-FR"/>
            <a:t>(phénomènes sociaux, économiques, processus d’apprentissage, pratiques d’enseignement…). </a:t>
          </a:r>
          <a:endParaRPr lang="en-US"/>
        </a:p>
      </dgm:t>
    </dgm:pt>
    <dgm:pt modelId="{BA00AE38-3C67-47E6-83BE-815A4D8E0F81}" type="parTrans" cxnId="{1DE495EE-4781-447E-BD96-BE9F73B1C40A}">
      <dgm:prSet/>
      <dgm:spPr/>
      <dgm:t>
        <a:bodyPr/>
        <a:lstStyle/>
        <a:p>
          <a:endParaRPr lang="en-US"/>
        </a:p>
      </dgm:t>
    </dgm:pt>
    <dgm:pt modelId="{A43BF642-933F-4DBD-9059-6F18F1B8EA49}" type="sibTrans" cxnId="{1DE495EE-4781-447E-BD96-BE9F73B1C40A}">
      <dgm:prSet/>
      <dgm:spPr/>
      <dgm:t>
        <a:bodyPr/>
        <a:lstStyle/>
        <a:p>
          <a:endParaRPr lang="en-US"/>
        </a:p>
      </dgm:t>
    </dgm:pt>
    <dgm:pt modelId="{7E32866F-3637-4F3B-AA09-297FC348CA5F}">
      <dgm:prSet/>
      <dgm:spPr/>
      <dgm:t>
        <a:bodyPr/>
        <a:lstStyle/>
        <a:p>
          <a:r>
            <a:rPr lang="fr-FR"/>
            <a:t>Elles s’intéressent à toutes les étapes de la vie, du jeune enfant à l’adulte et portent sur l’éducation formelle et informelle. </a:t>
          </a:r>
          <a:endParaRPr lang="en-US"/>
        </a:p>
      </dgm:t>
    </dgm:pt>
    <dgm:pt modelId="{B21DD8AF-79C2-4AD8-A05B-E3EB87B6986A}" type="parTrans" cxnId="{43BA7568-F77D-47F2-8502-33556880B339}">
      <dgm:prSet/>
      <dgm:spPr/>
      <dgm:t>
        <a:bodyPr/>
        <a:lstStyle/>
        <a:p>
          <a:endParaRPr lang="en-US"/>
        </a:p>
      </dgm:t>
    </dgm:pt>
    <dgm:pt modelId="{0398B067-7A58-476B-BDF0-04659CCE7946}" type="sibTrans" cxnId="{43BA7568-F77D-47F2-8502-33556880B339}">
      <dgm:prSet/>
      <dgm:spPr/>
      <dgm:t>
        <a:bodyPr/>
        <a:lstStyle/>
        <a:p>
          <a:endParaRPr lang="en-US"/>
        </a:p>
      </dgm:t>
    </dgm:pt>
    <dgm:pt modelId="{4A3962A2-7EBC-4C88-B698-FCC5FA92AB99}" type="pres">
      <dgm:prSet presAssocID="{2A2877E4-A861-401C-8BB2-08EB1638DA9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83B901C-D845-403E-8289-451323914AF6}" type="pres">
      <dgm:prSet presAssocID="{C05E44D6-0B7A-4ECC-B67E-F65D8F3A09EF}" presName="compNode" presStyleCnt="0"/>
      <dgm:spPr/>
    </dgm:pt>
    <dgm:pt modelId="{142E0283-43DE-401B-AD3E-A5E620F2FC66}" type="pres">
      <dgm:prSet presAssocID="{C05E44D6-0B7A-4ECC-B67E-F65D8F3A09EF}" presName="bgRect" presStyleLbl="bgShp" presStyleIdx="0" presStyleCnt="2"/>
      <dgm:spPr/>
    </dgm:pt>
    <dgm:pt modelId="{77586405-8EEC-47DB-ABAA-6302AD964582}" type="pres">
      <dgm:prSet presAssocID="{C05E44D6-0B7A-4ECC-B67E-F65D8F3A09E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FE27F5F-4E20-497B-8618-7F38C07C45D5}" type="pres">
      <dgm:prSet presAssocID="{C05E44D6-0B7A-4ECC-B67E-F65D8F3A09EF}" presName="spaceRect" presStyleCnt="0"/>
      <dgm:spPr/>
    </dgm:pt>
    <dgm:pt modelId="{C4378428-C755-434E-A99C-9BBD927665E7}" type="pres">
      <dgm:prSet presAssocID="{C05E44D6-0B7A-4ECC-B67E-F65D8F3A09EF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921059F5-0FAB-4C90-BDB7-9DCCAC803C7D}" type="pres">
      <dgm:prSet presAssocID="{C05E44D6-0B7A-4ECC-B67E-F65D8F3A09EF}" presName="desTx" presStyleLbl="revTx" presStyleIdx="1" presStyleCnt="3">
        <dgm:presLayoutVars/>
      </dgm:prSet>
      <dgm:spPr/>
      <dgm:t>
        <a:bodyPr/>
        <a:lstStyle/>
        <a:p>
          <a:endParaRPr lang="fr-FR"/>
        </a:p>
      </dgm:t>
    </dgm:pt>
    <dgm:pt modelId="{8717C27C-5FCE-4E64-9B79-A175EFD978C6}" type="pres">
      <dgm:prSet presAssocID="{542B351C-CC5E-4B51-A67F-63945CF463B0}" presName="sibTrans" presStyleCnt="0"/>
      <dgm:spPr/>
    </dgm:pt>
    <dgm:pt modelId="{AD50555A-21DD-44C4-8101-89D55CE3D6A9}" type="pres">
      <dgm:prSet presAssocID="{7E32866F-3637-4F3B-AA09-297FC348CA5F}" presName="compNode" presStyleCnt="0"/>
      <dgm:spPr/>
    </dgm:pt>
    <dgm:pt modelId="{2A4692D9-3257-41A7-BA2F-4C5489EDB6BD}" type="pres">
      <dgm:prSet presAssocID="{7E32866F-3637-4F3B-AA09-297FC348CA5F}" presName="bgRect" presStyleLbl="bgShp" presStyleIdx="1" presStyleCnt="2"/>
      <dgm:spPr/>
    </dgm:pt>
    <dgm:pt modelId="{01734F0F-A338-468A-9B7A-469C2AB15042}" type="pres">
      <dgm:prSet presAssocID="{7E32866F-3637-4F3B-AA09-297FC348CA5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ête avec engrenages"/>
        </a:ext>
      </dgm:extLst>
    </dgm:pt>
    <dgm:pt modelId="{1C5CFF0B-DA37-4F5A-A005-CF756832A89A}" type="pres">
      <dgm:prSet presAssocID="{7E32866F-3637-4F3B-AA09-297FC348CA5F}" presName="spaceRect" presStyleCnt="0"/>
      <dgm:spPr/>
    </dgm:pt>
    <dgm:pt modelId="{B8E7DA98-EFAC-4C3D-BF6F-3D5EDD99020F}" type="pres">
      <dgm:prSet presAssocID="{7E32866F-3637-4F3B-AA09-297FC348CA5F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A80DAD09-E826-4AA8-A121-08ACBC538940}" type="presOf" srcId="{1AB94B41-C01F-4488-A9BF-299261C76C51}" destId="{921059F5-0FAB-4C90-BDB7-9DCCAC803C7D}" srcOrd="0" destOrd="0" presId="urn:microsoft.com/office/officeart/2018/2/layout/IconVerticalSolidList"/>
    <dgm:cxn modelId="{350EEE2C-04BA-49B9-ABF0-E9DD588F5F85}" srcId="{2A2877E4-A861-401C-8BB2-08EB1638DA97}" destId="{C05E44D6-0B7A-4ECC-B67E-F65D8F3A09EF}" srcOrd="0" destOrd="0" parTransId="{CA4664EA-1946-46A3-9141-6BB6DD550A89}" sibTransId="{542B351C-CC5E-4B51-A67F-63945CF463B0}"/>
    <dgm:cxn modelId="{1DE495EE-4781-447E-BD96-BE9F73B1C40A}" srcId="{C05E44D6-0B7A-4ECC-B67E-F65D8F3A09EF}" destId="{1AB94B41-C01F-4488-A9BF-299261C76C51}" srcOrd="0" destOrd="0" parTransId="{BA00AE38-3C67-47E6-83BE-815A4D8E0F81}" sibTransId="{A43BF642-933F-4DBD-9059-6F18F1B8EA49}"/>
    <dgm:cxn modelId="{36FF9CB6-90D5-4D70-8AA7-7FAE0CF3F5DA}" type="presOf" srcId="{2A2877E4-A861-401C-8BB2-08EB1638DA97}" destId="{4A3962A2-7EBC-4C88-B698-FCC5FA92AB99}" srcOrd="0" destOrd="0" presId="urn:microsoft.com/office/officeart/2018/2/layout/IconVerticalSolidList"/>
    <dgm:cxn modelId="{43BA7568-F77D-47F2-8502-33556880B339}" srcId="{2A2877E4-A861-401C-8BB2-08EB1638DA97}" destId="{7E32866F-3637-4F3B-AA09-297FC348CA5F}" srcOrd="1" destOrd="0" parTransId="{B21DD8AF-79C2-4AD8-A05B-E3EB87B6986A}" sibTransId="{0398B067-7A58-476B-BDF0-04659CCE7946}"/>
    <dgm:cxn modelId="{9FE15496-1C0A-4824-A818-55C4F3164E23}" type="presOf" srcId="{C05E44D6-0B7A-4ECC-B67E-F65D8F3A09EF}" destId="{C4378428-C755-434E-A99C-9BBD927665E7}" srcOrd="0" destOrd="0" presId="urn:microsoft.com/office/officeart/2018/2/layout/IconVerticalSolidList"/>
    <dgm:cxn modelId="{26C1733E-CD61-461D-B937-5E45A7E7607C}" type="presOf" srcId="{7E32866F-3637-4F3B-AA09-297FC348CA5F}" destId="{B8E7DA98-EFAC-4C3D-BF6F-3D5EDD99020F}" srcOrd="0" destOrd="0" presId="urn:microsoft.com/office/officeart/2018/2/layout/IconVerticalSolidList"/>
    <dgm:cxn modelId="{101A6631-D428-4DDC-A964-02FBB8B20D1A}" type="presParOf" srcId="{4A3962A2-7EBC-4C88-B698-FCC5FA92AB99}" destId="{783B901C-D845-403E-8289-451323914AF6}" srcOrd="0" destOrd="0" presId="urn:microsoft.com/office/officeart/2018/2/layout/IconVerticalSolidList"/>
    <dgm:cxn modelId="{88114C9D-E82C-4216-A3BB-8E16787F9C8F}" type="presParOf" srcId="{783B901C-D845-403E-8289-451323914AF6}" destId="{142E0283-43DE-401B-AD3E-A5E620F2FC66}" srcOrd="0" destOrd="0" presId="urn:microsoft.com/office/officeart/2018/2/layout/IconVerticalSolidList"/>
    <dgm:cxn modelId="{3770A5CB-3C38-4A03-B1BD-2D987186DEEB}" type="presParOf" srcId="{783B901C-D845-403E-8289-451323914AF6}" destId="{77586405-8EEC-47DB-ABAA-6302AD964582}" srcOrd="1" destOrd="0" presId="urn:microsoft.com/office/officeart/2018/2/layout/IconVerticalSolidList"/>
    <dgm:cxn modelId="{F73C03FF-31A1-4A98-97CC-D966A1555081}" type="presParOf" srcId="{783B901C-D845-403E-8289-451323914AF6}" destId="{1FE27F5F-4E20-497B-8618-7F38C07C45D5}" srcOrd="2" destOrd="0" presId="urn:microsoft.com/office/officeart/2018/2/layout/IconVerticalSolidList"/>
    <dgm:cxn modelId="{F89A51D0-DBF4-4C31-A605-DBF12492C129}" type="presParOf" srcId="{783B901C-D845-403E-8289-451323914AF6}" destId="{C4378428-C755-434E-A99C-9BBD927665E7}" srcOrd="3" destOrd="0" presId="urn:microsoft.com/office/officeart/2018/2/layout/IconVerticalSolidList"/>
    <dgm:cxn modelId="{DB756670-58B7-4188-80BC-9D690568F8BF}" type="presParOf" srcId="{783B901C-D845-403E-8289-451323914AF6}" destId="{921059F5-0FAB-4C90-BDB7-9DCCAC803C7D}" srcOrd="4" destOrd="0" presId="urn:microsoft.com/office/officeart/2018/2/layout/IconVerticalSolidList"/>
    <dgm:cxn modelId="{5B62C33D-E1FF-4FBD-9678-53BF01BA4494}" type="presParOf" srcId="{4A3962A2-7EBC-4C88-B698-FCC5FA92AB99}" destId="{8717C27C-5FCE-4E64-9B79-A175EFD978C6}" srcOrd="1" destOrd="0" presId="urn:microsoft.com/office/officeart/2018/2/layout/IconVerticalSolidList"/>
    <dgm:cxn modelId="{59CB363B-6848-4DFF-B73B-3041DC159039}" type="presParOf" srcId="{4A3962A2-7EBC-4C88-B698-FCC5FA92AB99}" destId="{AD50555A-21DD-44C4-8101-89D55CE3D6A9}" srcOrd="2" destOrd="0" presId="urn:microsoft.com/office/officeart/2018/2/layout/IconVerticalSolidList"/>
    <dgm:cxn modelId="{451B3E02-FEC0-46EA-AD75-35F9131FD2C8}" type="presParOf" srcId="{AD50555A-21DD-44C4-8101-89D55CE3D6A9}" destId="{2A4692D9-3257-41A7-BA2F-4C5489EDB6BD}" srcOrd="0" destOrd="0" presId="urn:microsoft.com/office/officeart/2018/2/layout/IconVerticalSolidList"/>
    <dgm:cxn modelId="{E3C82BC7-E255-4402-BEDB-78F5944718B0}" type="presParOf" srcId="{AD50555A-21DD-44C4-8101-89D55CE3D6A9}" destId="{01734F0F-A338-468A-9B7A-469C2AB15042}" srcOrd="1" destOrd="0" presId="urn:microsoft.com/office/officeart/2018/2/layout/IconVerticalSolidList"/>
    <dgm:cxn modelId="{354C7CCD-24EB-4576-97D8-B9D9FA7A294C}" type="presParOf" srcId="{AD50555A-21DD-44C4-8101-89D55CE3D6A9}" destId="{1C5CFF0B-DA37-4F5A-A005-CF756832A89A}" srcOrd="2" destOrd="0" presId="urn:microsoft.com/office/officeart/2018/2/layout/IconVerticalSolidList"/>
    <dgm:cxn modelId="{07A03EA9-B8FD-4A32-8D58-0E2E259672AA}" type="presParOf" srcId="{AD50555A-21DD-44C4-8101-89D55CE3D6A9}" destId="{B8E7DA98-EFAC-4C3D-BF6F-3D5EDD99020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5109AE-D442-4B5D-AD1A-606777EBC0B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8F0F4EB-BD0E-4EE9-A44B-A9A53073D798}">
      <dgm:prSet/>
      <dgm:spPr/>
      <dgm:t>
        <a:bodyPr/>
        <a:lstStyle/>
        <a:p>
          <a:r>
            <a:rPr lang="fr-FR" dirty="0"/>
            <a:t>Une réflexion sur ce que l’on nomme les savoirs savants et la façon de les transposer afin de les rendre accessibles aux élèves.</a:t>
          </a:r>
          <a:endParaRPr lang="en-US" dirty="0"/>
        </a:p>
      </dgm:t>
    </dgm:pt>
    <dgm:pt modelId="{BC55FC81-62A5-4BFD-882C-AED5BBC8A263}" type="parTrans" cxnId="{92690B0A-B35F-4E9C-8C41-3B37D41F3436}">
      <dgm:prSet/>
      <dgm:spPr/>
      <dgm:t>
        <a:bodyPr/>
        <a:lstStyle/>
        <a:p>
          <a:endParaRPr lang="en-US"/>
        </a:p>
      </dgm:t>
    </dgm:pt>
    <dgm:pt modelId="{075BC64B-77D1-407E-9A6A-9A5DD605FBA1}" type="sibTrans" cxnId="{92690B0A-B35F-4E9C-8C41-3B37D41F3436}">
      <dgm:prSet/>
      <dgm:spPr/>
      <dgm:t>
        <a:bodyPr/>
        <a:lstStyle/>
        <a:p>
          <a:endParaRPr lang="en-US"/>
        </a:p>
      </dgm:t>
    </dgm:pt>
    <dgm:pt modelId="{9C6C6A88-093D-4232-AFD5-1F6FBEF2073B}">
      <dgm:prSet/>
      <dgm:spPr/>
      <dgm:t>
        <a:bodyPr/>
        <a:lstStyle/>
        <a:p>
          <a:r>
            <a:rPr lang="fr-FR"/>
            <a:t>Elle concerne la transmission des connaissances et des capacités. </a:t>
          </a:r>
          <a:endParaRPr lang="en-US"/>
        </a:p>
      </dgm:t>
    </dgm:pt>
    <dgm:pt modelId="{6C81A549-6173-4E96-826A-23457D858CFC}" type="parTrans" cxnId="{328E25E4-97A6-44D1-9D76-1CA37BA0252E}">
      <dgm:prSet/>
      <dgm:spPr/>
      <dgm:t>
        <a:bodyPr/>
        <a:lstStyle/>
        <a:p>
          <a:endParaRPr lang="en-US"/>
        </a:p>
      </dgm:t>
    </dgm:pt>
    <dgm:pt modelId="{3E65B3B1-9B72-4D26-9EB4-2E023B33F7D9}" type="sibTrans" cxnId="{328E25E4-97A6-44D1-9D76-1CA37BA0252E}">
      <dgm:prSet/>
      <dgm:spPr/>
      <dgm:t>
        <a:bodyPr/>
        <a:lstStyle/>
        <a:p>
          <a:endParaRPr lang="en-US"/>
        </a:p>
      </dgm:t>
    </dgm:pt>
    <dgm:pt modelId="{D6F03CB1-58A2-4AA7-B328-1E8F7DF41E19}">
      <dgm:prSet/>
      <dgm:spPr/>
      <dgm:t>
        <a:bodyPr/>
        <a:lstStyle/>
        <a:p>
          <a:r>
            <a:rPr lang="fr-FR"/>
            <a:t>Elle constitue, par conséquent, le noyau cognitif des recherches sur l’enseignement.</a:t>
          </a:r>
          <a:endParaRPr lang="en-US"/>
        </a:p>
      </dgm:t>
    </dgm:pt>
    <dgm:pt modelId="{B7B0CD3C-AE69-4388-B5BD-357AEA36D160}" type="parTrans" cxnId="{6749849A-A77E-4347-A29B-56A3511A508A}">
      <dgm:prSet/>
      <dgm:spPr/>
      <dgm:t>
        <a:bodyPr/>
        <a:lstStyle/>
        <a:p>
          <a:endParaRPr lang="en-US"/>
        </a:p>
      </dgm:t>
    </dgm:pt>
    <dgm:pt modelId="{52944EF5-5355-4106-AB69-995D2D33D2B6}" type="sibTrans" cxnId="{6749849A-A77E-4347-A29B-56A3511A508A}">
      <dgm:prSet/>
      <dgm:spPr/>
      <dgm:t>
        <a:bodyPr/>
        <a:lstStyle/>
        <a:p>
          <a:endParaRPr lang="en-US"/>
        </a:p>
      </dgm:t>
    </dgm:pt>
    <dgm:pt modelId="{F69A7940-1161-42F8-96A1-3087F2693148}">
      <dgm:prSet/>
      <dgm:spPr/>
      <dgm:t>
        <a:bodyPr/>
        <a:lstStyle/>
        <a:p>
          <a:r>
            <a:rPr lang="fr-FR"/>
            <a:t>La structure didactique est constituée de trois pôles : l’enseignant, l’élève et le savoir. </a:t>
          </a:r>
          <a:endParaRPr lang="en-US"/>
        </a:p>
      </dgm:t>
    </dgm:pt>
    <dgm:pt modelId="{953EDC40-CC8C-472D-A6B8-C0AC2BE66F82}" type="parTrans" cxnId="{448E648D-9059-4454-9D52-A2E21E30E751}">
      <dgm:prSet/>
      <dgm:spPr/>
      <dgm:t>
        <a:bodyPr/>
        <a:lstStyle/>
        <a:p>
          <a:endParaRPr lang="en-US"/>
        </a:p>
      </dgm:t>
    </dgm:pt>
    <dgm:pt modelId="{7F212672-B237-47A3-9F19-70D7A15D7FD9}" type="sibTrans" cxnId="{448E648D-9059-4454-9D52-A2E21E30E751}">
      <dgm:prSet/>
      <dgm:spPr/>
      <dgm:t>
        <a:bodyPr/>
        <a:lstStyle/>
        <a:p>
          <a:endParaRPr lang="en-US"/>
        </a:p>
      </dgm:t>
    </dgm:pt>
    <dgm:pt modelId="{64B659D7-3A19-4044-BDA2-4F518AD3B32F}">
      <dgm:prSet/>
      <dgm:spPr/>
      <dgm:t>
        <a:bodyPr/>
        <a:lstStyle/>
        <a:p>
          <a:r>
            <a:rPr lang="fr-FR"/>
            <a:t>La didactique s’intéresse aux interactions entre ces trois pôles qui se manifestent en situation d’enseignement.</a:t>
          </a:r>
          <a:endParaRPr lang="en-US"/>
        </a:p>
      </dgm:t>
    </dgm:pt>
    <dgm:pt modelId="{EB8D8362-D7F5-4076-9985-37F79682B127}" type="parTrans" cxnId="{6CCB7AC4-B6F5-46A9-8D57-118688018548}">
      <dgm:prSet/>
      <dgm:spPr/>
      <dgm:t>
        <a:bodyPr/>
        <a:lstStyle/>
        <a:p>
          <a:endParaRPr lang="en-US"/>
        </a:p>
      </dgm:t>
    </dgm:pt>
    <dgm:pt modelId="{1427DE6F-50E8-4D35-B8BA-E3969D575710}" type="sibTrans" cxnId="{6CCB7AC4-B6F5-46A9-8D57-118688018548}">
      <dgm:prSet/>
      <dgm:spPr/>
      <dgm:t>
        <a:bodyPr/>
        <a:lstStyle/>
        <a:p>
          <a:endParaRPr lang="en-US"/>
        </a:p>
      </dgm:t>
    </dgm:pt>
    <dgm:pt modelId="{CF261D6E-F26A-464B-B7B9-F9A992A3405A}" type="pres">
      <dgm:prSet presAssocID="{7A5109AE-D442-4B5D-AD1A-606777EBC0BE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7B53869-9446-44B2-83AC-185874D13399}" type="pres">
      <dgm:prSet presAssocID="{28F0F4EB-BD0E-4EE9-A44B-A9A53073D798}" presName="compNode" presStyleCnt="0"/>
      <dgm:spPr/>
    </dgm:pt>
    <dgm:pt modelId="{5D7DB213-DA2D-41B6-AA80-61FA30E10099}" type="pres">
      <dgm:prSet presAssocID="{28F0F4EB-BD0E-4EE9-A44B-A9A53073D798}" presName="bgRect" presStyleLbl="bgShp" presStyleIdx="0" presStyleCnt="5"/>
      <dgm:spPr/>
    </dgm:pt>
    <dgm:pt modelId="{84223929-B586-455A-9606-E4CA832612F4}" type="pres">
      <dgm:prSet presAssocID="{28F0F4EB-BD0E-4EE9-A44B-A9A53073D79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6BAE065C-BAE4-4020-ACE5-75553322ABDE}" type="pres">
      <dgm:prSet presAssocID="{28F0F4EB-BD0E-4EE9-A44B-A9A53073D798}" presName="spaceRect" presStyleCnt="0"/>
      <dgm:spPr/>
    </dgm:pt>
    <dgm:pt modelId="{2FCCDB77-24D8-45BF-B977-4EB5B7B528A9}" type="pres">
      <dgm:prSet presAssocID="{28F0F4EB-BD0E-4EE9-A44B-A9A53073D798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D8314A94-B04F-4FA3-ABCD-31BCBFBEBAE2}" type="pres">
      <dgm:prSet presAssocID="{075BC64B-77D1-407E-9A6A-9A5DD605FBA1}" presName="sibTrans" presStyleCnt="0"/>
      <dgm:spPr/>
    </dgm:pt>
    <dgm:pt modelId="{D3CBCE5C-5287-4816-8601-9D504901F47C}" type="pres">
      <dgm:prSet presAssocID="{9C6C6A88-093D-4232-AFD5-1F6FBEF2073B}" presName="compNode" presStyleCnt="0"/>
      <dgm:spPr/>
    </dgm:pt>
    <dgm:pt modelId="{ED852CF0-5B03-48C3-A9AF-9DD202D50998}" type="pres">
      <dgm:prSet presAssocID="{9C6C6A88-093D-4232-AFD5-1F6FBEF2073B}" presName="bgRect" presStyleLbl="bgShp" presStyleIdx="1" presStyleCnt="5"/>
      <dgm:spPr/>
    </dgm:pt>
    <dgm:pt modelId="{F34D7942-6E6B-4993-A366-0E85858DEF26}" type="pres">
      <dgm:prSet presAssocID="{9C6C6A88-093D-4232-AFD5-1F6FBEF2073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idge scene"/>
        </a:ext>
      </dgm:extLst>
    </dgm:pt>
    <dgm:pt modelId="{78B59F2D-B879-45FD-A8CA-417B10525061}" type="pres">
      <dgm:prSet presAssocID="{9C6C6A88-093D-4232-AFD5-1F6FBEF2073B}" presName="spaceRect" presStyleCnt="0"/>
      <dgm:spPr/>
    </dgm:pt>
    <dgm:pt modelId="{A4B8CF9A-7106-4379-A7BF-606637E45D99}" type="pres">
      <dgm:prSet presAssocID="{9C6C6A88-093D-4232-AFD5-1F6FBEF2073B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C676A658-FA59-4A00-BCBB-BE767E0B8F9D}" type="pres">
      <dgm:prSet presAssocID="{3E65B3B1-9B72-4D26-9EB4-2E023B33F7D9}" presName="sibTrans" presStyleCnt="0"/>
      <dgm:spPr/>
    </dgm:pt>
    <dgm:pt modelId="{A22B1E7B-EF81-49BA-BE07-B49ED31E581F}" type="pres">
      <dgm:prSet presAssocID="{D6F03CB1-58A2-4AA7-B328-1E8F7DF41E19}" presName="compNode" presStyleCnt="0"/>
      <dgm:spPr/>
    </dgm:pt>
    <dgm:pt modelId="{F5F24C93-18B5-4A76-A736-91D8D7934365}" type="pres">
      <dgm:prSet presAssocID="{D6F03CB1-58A2-4AA7-B328-1E8F7DF41E19}" presName="bgRect" presStyleLbl="bgShp" presStyleIdx="2" presStyleCnt="5"/>
      <dgm:spPr/>
    </dgm:pt>
    <dgm:pt modelId="{F87D3105-FBF8-4485-A60C-420A56E96D05}" type="pres">
      <dgm:prSet presAssocID="{D6F03CB1-58A2-4AA7-B328-1E8F7DF41E1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"/>
        </a:ext>
      </dgm:extLst>
    </dgm:pt>
    <dgm:pt modelId="{0A040FCC-5B23-4D61-8D61-1F0AA55018E3}" type="pres">
      <dgm:prSet presAssocID="{D6F03CB1-58A2-4AA7-B328-1E8F7DF41E19}" presName="spaceRect" presStyleCnt="0"/>
      <dgm:spPr/>
    </dgm:pt>
    <dgm:pt modelId="{529965CD-1D94-4532-BE76-4497E8DC3CA3}" type="pres">
      <dgm:prSet presAssocID="{D6F03CB1-58A2-4AA7-B328-1E8F7DF41E19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BA443BE9-3525-42D5-BB10-493CA32EEA6D}" type="pres">
      <dgm:prSet presAssocID="{52944EF5-5355-4106-AB69-995D2D33D2B6}" presName="sibTrans" presStyleCnt="0"/>
      <dgm:spPr/>
    </dgm:pt>
    <dgm:pt modelId="{6588D574-960E-469D-804E-F10616FA57E9}" type="pres">
      <dgm:prSet presAssocID="{F69A7940-1161-42F8-96A1-3087F2693148}" presName="compNode" presStyleCnt="0"/>
      <dgm:spPr/>
    </dgm:pt>
    <dgm:pt modelId="{5869296B-97C9-4368-B886-45E20829F1C6}" type="pres">
      <dgm:prSet presAssocID="{F69A7940-1161-42F8-96A1-3087F2693148}" presName="bgRect" presStyleLbl="bgShp" presStyleIdx="3" presStyleCnt="5"/>
      <dgm:spPr/>
    </dgm:pt>
    <dgm:pt modelId="{E56DFB5C-CABA-4688-919A-42B5BA6677FD}" type="pres">
      <dgm:prSet presAssocID="{F69A7940-1161-42F8-96A1-3087F2693148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nieBottle"/>
        </a:ext>
      </dgm:extLst>
    </dgm:pt>
    <dgm:pt modelId="{DC2B415E-8A58-4782-B5D7-7ECEC6491BD8}" type="pres">
      <dgm:prSet presAssocID="{F69A7940-1161-42F8-96A1-3087F2693148}" presName="spaceRect" presStyleCnt="0"/>
      <dgm:spPr/>
    </dgm:pt>
    <dgm:pt modelId="{36E6D31F-6204-4AE9-AE38-05992011D2CA}" type="pres">
      <dgm:prSet presAssocID="{F69A7940-1161-42F8-96A1-3087F2693148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6AE20A01-A484-4F36-812D-9072DC1DA414}" type="pres">
      <dgm:prSet presAssocID="{7F212672-B237-47A3-9F19-70D7A15D7FD9}" presName="sibTrans" presStyleCnt="0"/>
      <dgm:spPr/>
    </dgm:pt>
    <dgm:pt modelId="{B978853E-D80D-402F-B20A-D8FF49A649CA}" type="pres">
      <dgm:prSet presAssocID="{64B659D7-3A19-4044-BDA2-4F518AD3B32F}" presName="compNode" presStyleCnt="0"/>
      <dgm:spPr/>
    </dgm:pt>
    <dgm:pt modelId="{92DE2195-C36E-44D8-8DD0-1CF9B0248DF2}" type="pres">
      <dgm:prSet presAssocID="{64B659D7-3A19-4044-BDA2-4F518AD3B32F}" presName="bgRect" presStyleLbl="bgShp" presStyleIdx="4" presStyleCnt="5"/>
      <dgm:spPr/>
    </dgm:pt>
    <dgm:pt modelId="{2FA04888-B10E-41FF-93B3-AB5663C5EAC2}" type="pres">
      <dgm:prSet presAssocID="{64B659D7-3A19-4044-BDA2-4F518AD3B32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79FADC86-C231-4931-920B-80DE9C73B9E0}" type="pres">
      <dgm:prSet presAssocID="{64B659D7-3A19-4044-BDA2-4F518AD3B32F}" presName="spaceRect" presStyleCnt="0"/>
      <dgm:spPr/>
    </dgm:pt>
    <dgm:pt modelId="{9AA1B259-6034-4B69-8813-4953F7019089}" type="pres">
      <dgm:prSet presAssocID="{64B659D7-3A19-4044-BDA2-4F518AD3B32F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6749849A-A77E-4347-A29B-56A3511A508A}" srcId="{7A5109AE-D442-4B5D-AD1A-606777EBC0BE}" destId="{D6F03CB1-58A2-4AA7-B328-1E8F7DF41E19}" srcOrd="2" destOrd="0" parTransId="{B7B0CD3C-AE69-4388-B5BD-357AEA36D160}" sibTransId="{52944EF5-5355-4106-AB69-995D2D33D2B6}"/>
    <dgm:cxn modelId="{6ED33614-167D-4763-BFAB-357708F7A6B9}" type="presOf" srcId="{D6F03CB1-58A2-4AA7-B328-1E8F7DF41E19}" destId="{529965CD-1D94-4532-BE76-4497E8DC3CA3}" srcOrd="0" destOrd="0" presId="urn:microsoft.com/office/officeart/2018/2/layout/IconVerticalSolidList"/>
    <dgm:cxn modelId="{A05EF71E-754D-41FC-9189-BEA61BF66D52}" type="presOf" srcId="{7A5109AE-D442-4B5D-AD1A-606777EBC0BE}" destId="{CF261D6E-F26A-464B-B7B9-F9A992A3405A}" srcOrd="0" destOrd="0" presId="urn:microsoft.com/office/officeart/2018/2/layout/IconVerticalSolidList"/>
    <dgm:cxn modelId="{448E648D-9059-4454-9D52-A2E21E30E751}" srcId="{7A5109AE-D442-4B5D-AD1A-606777EBC0BE}" destId="{F69A7940-1161-42F8-96A1-3087F2693148}" srcOrd="3" destOrd="0" parTransId="{953EDC40-CC8C-472D-A6B8-C0AC2BE66F82}" sibTransId="{7F212672-B237-47A3-9F19-70D7A15D7FD9}"/>
    <dgm:cxn modelId="{2DE91221-08A9-4B5E-81F9-142091B074F9}" type="presOf" srcId="{28F0F4EB-BD0E-4EE9-A44B-A9A53073D798}" destId="{2FCCDB77-24D8-45BF-B977-4EB5B7B528A9}" srcOrd="0" destOrd="0" presId="urn:microsoft.com/office/officeart/2018/2/layout/IconVerticalSolidList"/>
    <dgm:cxn modelId="{92690B0A-B35F-4E9C-8C41-3B37D41F3436}" srcId="{7A5109AE-D442-4B5D-AD1A-606777EBC0BE}" destId="{28F0F4EB-BD0E-4EE9-A44B-A9A53073D798}" srcOrd="0" destOrd="0" parTransId="{BC55FC81-62A5-4BFD-882C-AED5BBC8A263}" sibTransId="{075BC64B-77D1-407E-9A6A-9A5DD605FBA1}"/>
    <dgm:cxn modelId="{51A4D9B8-BF62-47CC-A77C-328877B25D44}" type="presOf" srcId="{64B659D7-3A19-4044-BDA2-4F518AD3B32F}" destId="{9AA1B259-6034-4B69-8813-4953F7019089}" srcOrd="0" destOrd="0" presId="urn:microsoft.com/office/officeart/2018/2/layout/IconVerticalSolidList"/>
    <dgm:cxn modelId="{328E25E4-97A6-44D1-9D76-1CA37BA0252E}" srcId="{7A5109AE-D442-4B5D-AD1A-606777EBC0BE}" destId="{9C6C6A88-093D-4232-AFD5-1F6FBEF2073B}" srcOrd="1" destOrd="0" parTransId="{6C81A549-6173-4E96-826A-23457D858CFC}" sibTransId="{3E65B3B1-9B72-4D26-9EB4-2E023B33F7D9}"/>
    <dgm:cxn modelId="{14EB25E1-9E89-4561-9533-EAFB89CAFADC}" type="presOf" srcId="{F69A7940-1161-42F8-96A1-3087F2693148}" destId="{36E6D31F-6204-4AE9-AE38-05992011D2CA}" srcOrd="0" destOrd="0" presId="urn:microsoft.com/office/officeart/2018/2/layout/IconVerticalSolidList"/>
    <dgm:cxn modelId="{6CCB7AC4-B6F5-46A9-8D57-118688018548}" srcId="{7A5109AE-D442-4B5D-AD1A-606777EBC0BE}" destId="{64B659D7-3A19-4044-BDA2-4F518AD3B32F}" srcOrd="4" destOrd="0" parTransId="{EB8D8362-D7F5-4076-9985-37F79682B127}" sibTransId="{1427DE6F-50E8-4D35-B8BA-E3969D575710}"/>
    <dgm:cxn modelId="{60025138-2550-4DA6-BB69-A9F9DBD3A343}" type="presOf" srcId="{9C6C6A88-093D-4232-AFD5-1F6FBEF2073B}" destId="{A4B8CF9A-7106-4379-A7BF-606637E45D99}" srcOrd="0" destOrd="0" presId="urn:microsoft.com/office/officeart/2018/2/layout/IconVerticalSolidList"/>
    <dgm:cxn modelId="{03765ABC-0C95-4564-8E1C-A2408ECF3FE5}" type="presParOf" srcId="{CF261D6E-F26A-464B-B7B9-F9A992A3405A}" destId="{87B53869-9446-44B2-83AC-185874D13399}" srcOrd="0" destOrd="0" presId="urn:microsoft.com/office/officeart/2018/2/layout/IconVerticalSolidList"/>
    <dgm:cxn modelId="{C9B33DA4-9E7C-402C-A035-91A2031AF44A}" type="presParOf" srcId="{87B53869-9446-44B2-83AC-185874D13399}" destId="{5D7DB213-DA2D-41B6-AA80-61FA30E10099}" srcOrd="0" destOrd="0" presId="urn:microsoft.com/office/officeart/2018/2/layout/IconVerticalSolidList"/>
    <dgm:cxn modelId="{F1938285-3E93-40D6-ACAF-EC1C2F291F5E}" type="presParOf" srcId="{87B53869-9446-44B2-83AC-185874D13399}" destId="{84223929-B586-455A-9606-E4CA832612F4}" srcOrd="1" destOrd="0" presId="urn:microsoft.com/office/officeart/2018/2/layout/IconVerticalSolidList"/>
    <dgm:cxn modelId="{BDFC85AA-6108-4B1B-8136-27B1BC400959}" type="presParOf" srcId="{87B53869-9446-44B2-83AC-185874D13399}" destId="{6BAE065C-BAE4-4020-ACE5-75553322ABDE}" srcOrd="2" destOrd="0" presId="urn:microsoft.com/office/officeart/2018/2/layout/IconVerticalSolidList"/>
    <dgm:cxn modelId="{E088D9ED-3A48-48DC-87A2-D1A96E2C43AD}" type="presParOf" srcId="{87B53869-9446-44B2-83AC-185874D13399}" destId="{2FCCDB77-24D8-45BF-B977-4EB5B7B528A9}" srcOrd="3" destOrd="0" presId="urn:microsoft.com/office/officeart/2018/2/layout/IconVerticalSolidList"/>
    <dgm:cxn modelId="{9F6845C6-15D5-458A-9C8C-4E7E3E0525BB}" type="presParOf" srcId="{CF261D6E-F26A-464B-B7B9-F9A992A3405A}" destId="{D8314A94-B04F-4FA3-ABCD-31BCBFBEBAE2}" srcOrd="1" destOrd="0" presId="urn:microsoft.com/office/officeart/2018/2/layout/IconVerticalSolidList"/>
    <dgm:cxn modelId="{5C700BFF-DFCD-4B15-8FD4-989315FDEC13}" type="presParOf" srcId="{CF261D6E-F26A-464B-B7B9-F9A992A3405A}" destId="{D3CBCE5C-5287-4816-8601-9D504901F47C}" srcOrd="2" destOrd="0" presId="urn:microsoft.com/office/officeart/2018/2/layout/IconVerticalSolidList"/>
    <dgm:cxn modelId="{CE3D8C9B-44CF-4CAC-968E-408B3BADBF83}" type="presParOf" srcId="{D3CBCE5C-5287-4816-8601-9D504901F47C}" destId="{ED852CF0-5B03-48C3-A9AF-9DD202D50998}" srcOrd="0" destOrd="0" presId="urn:microsoft.com/office/officeart/2018/2/layout/IconVerticalSolidList"/>
    <dgm:cxn modelId="{7AD996A9-D07A-4D6F-A48E-04EEBED21A21}" type="presParOf" srcId="{D3CBCE5C-5287-4816-8601-9D504901F47C}" destId="{F34D7942-6E6B-4993-A366-0E85858DEF26}" srcOrd="1" destOrd="0" presId="urn:microsoft.com/office/officeart/2018/2/layout/IconVerticalSolidList"/>
    <dgm:cxn modelId="{CB76CAE7-75AF-420A-82B0-C2022D374AA2}" type="presParOf" srcId="{D3CBCE5C-5287-4816-8601-9D504901F47C}" destId="{78B59F2D-B879-45FD-A8CA-417B10525061}" srcOrd="2" destOrd="0" presId="urn:microsoft.com/office/officeart/2018/2/layout/IconVerticalSolidList"/>
    <dgm:cxn modelId="{04670BEF-5539-4C92-9EE0-CA72DC83A94E}" type="presParOf" srcId="{D3CBCE5C-5287-4816-8601-9D504901F47C}" destId="{A4B8CF9A-7106-4379-A7BF-606637E45D99}" srcOrd="3" destOrd="0" presId="urn:microsoft.com/office/officeart/2018/2/layout/IconVerticalSolidList"/>
    <dgm:cxn modelId="{321A58E5-E273-4E45-938E-6F050A0BB464}" type="presParOf" srcId="{CF261D6E-F26A-464B-B7B9-F9A992A3405A}" destId="{C676A658-FA59-4A00-BCBB-BE767E0B8F9D}" srcOrd="3" destOrd="0" presId="urn:microsoft.com/office/officeart/2018/2/layout/IconVerticalSolidList"/>
    <dgm:cxn modelId="{4EA53DDB-6DB0-45F1-9A45-29EE3A0D268A}" type="presParOf" srcId="{CF261D6E-F26A-464B-B7B9-F9A992A3405A}" destId="{A22B1E7B-EF81-49BA-BE07-B49ED31E581F}" srcOrd="4" destOrd="0" presId="urn:microsoft.com/office/officeart/2018/2/layout/IconVerticalSolidList"/>
    <dgm:cxn modelId="{0739C335-5E20-4DBA-9BC3-F88E3F23FEE4}" type="presParOf" srcId="{A22B1E7B-EF81-49BA-BE07-B49ED31E581F}" destId="{F5F24C93-18B5-4A76-A736-91D8D7934365}" srcOrd="0" destOrd="0" presId="urn:microsoft.com/office/officeart/2018/2/layout/IconVerticalSolidList"/>
    <dgm:cxn modelId="{59D86E30-EEF9-429F-9729-D40659E06E52}" type="presParOf" srcId="{A22B1E7B-EF81-49BA-BE07-B49ED31E581F}" destId="{F87D3105-FBF8-4485-A60C-420A56E96D05}" srcOrd="1" destOrd="0" presId="urn:microsoft.com/office/officeart/2018/2/layout/IconVerticalSolidList"/>
    <dgm:cxn modelId="{41FE0A6A-588D-4418-AF9F-21B5EC554FE8}" type="presParOf" srcId="{A22B1E7B-EF81-49BA-BE07-B49ED31E581F}" destId="{0A040FCC-5B23-4D61-8D61-1F0AA55018E3}" srcOrd="2" destOrd="0" presId="urn:microsoft.com/office/officeart/2018/2/layout/IconVerticalSolidList"/>
    <dgm:cxn modelId="{40397458-AEEB-46E0-9EA2-1437F9BCCD00}" type="presParOf" srcId="{A22B1E7B-EF81-49BA-BE07-B49ED31E581F}" destId="{529965CD-1D94-4532-BE76-4497E8DC3CA3}" srcOrd="3" destOrd="0" presId="urn:microsoft.com/office/officeart/2018/2/layout/IconVerticalSolidList"/>
    <dgm:cxn modelId="{0BA7D0FC-E54E-40BF-90F5-7F97E4CE87CB}" type="presParOf" srcId="{CF261D6E-F26A-464B-B7B9-F9A992A3405A}" destId="{BA443BE9-3525-42D5-BB10-493CA32EEA6D}" srcOrd="5" destOrd="0" presId="urn:microsoft.com/office/officeart/2018/2/layout/IconVerticalSolidList"/>
    <dgm:cxn modelId="{16B91355-6C9E-483D-88B4-E5698C5FFA3B}" type="presParOf" srcId="{CF261D6E-F26A-464B-B7B9-F9A992A3405A}" destId="{6588D574-960E-469D-804E-F10616FA57E9}" srcOrd="6" destOrd="0" presId="urn:microsoft.com/office/officeart/2018/2/layout/IconVerticalSolidList"/>
    <dgm:cxn modelId="{D2189394-1448-441C-ADFD-F8BE4C3774BD}" type="presParOf" srcId="{6588D574-960E-469D-804E-F10616FA57E9}" destId="{5869296B-97C9-4368-B886-45E20829F1C6}" srcOrd="0" destOrd="0" presId="urn:microsoft.com/office/officeart/2018/2/layout/IconVerticalSolidList"/>
    <dgm:cxn modelId="{DA3E5D50-495B-44FF-B616-B96D7ACA517A}" type="presParOf" srcId="{6588D574-960E-469D-804E-F10616FA57E9}" destId="{E56DFB5C-CABA-4688-919A-42B5BA6677FD}" srcOrd="1" destOrd="0" presId="urn:microsoft.com/office/officeart/2018/2/layout/IconVerticalSolidList"/>
    <dgm:cxn modelId="{6CDD4023-81DA-42EF-8D7C-6BFFD3987578}" type="presParOf" srcId="{6588D574-960E-469D-804E-F10616FA57E9}" destId="{DC2B415E-8A58-4782-B5D7-7ECEC6491BD8}" srcOrd="2" destOrd="0" presId="urn:microsoft.com/office/officeart/2018/2/layout/IconVerticalSolidList"/>
    <dgm:cxn modelId="{802B7499-DEB6-4176-93DE-D03C4EA26F14}" type="presParOf" srcId="{6588D574-960E-469D-804E-F10616FA57E9}" destId="{36E6D31F-6204-4AE9-AE38-05992011D2CA}" srcOrd="3" destOrd="0" presId="urn:microsoft.com/office/officeart/2018/2/layout/IconVerticalSolidList"/>
    <dgm:cxn modelId="{B73982BF-E699-4583-AECF-7D8A029E1C9D}" type="presParOf" srcId="{CF261D6E-F26A-464B-B7B9-F9A992A3405A}" destId="{6AE20A01-A484-4F36-812D-9072DC1DA414}" srcOrd="7" destOrd="0" presId="urn:microsoft.com/office/officeart/2018/2/layout/IconVerticalSolidList"/>
    <dgm:cxn modelId="{09621D4B-474F-4432-972E-05779E2FEC33}" type="presParOf" srcId="{CF261D6E-F26A-464B-B7B9-F9A992A3405A}" destId="{B978853E-D80D-402F-B20A-D8FF49A649CA}" srcOrd="8" destOrd="0" presId="urn:microsoft.com/office/officeart/2018/2/layout/IconVerticalSolidList"/>
    <dgm:cxn modelId="{D1BE8267-3BFB-44A6-84B3-9646B3D68517}" type="presParOf" srcId="{B978853E-D80D-402F-B20A-D8FF49A649CA}" destId="{92DE2195-C36E-44D8-8DD0-1CF9B0248DF2}" srcOrd="0" destOrd="0" presId="urn:microsoft.com/office/officeart/2018/2/layout/IconVerticalSolidList"/>
    <dgm:cxn modelId="{E34C538F-2239-42F0-A6E0-9F5DA8FE5905}" type="presParOf" srcId="{B978853E-D80D-402F-B20A-D8FF49A649CA}" destId="{2FA04888-B10E-41FF-93B3-AB5663C5EAC2}" srcOrd="1" destOrd="0" presId="urn:microsoft.com/office/officeart/2018/2/layout/IconVerticalSolidList"/>
    <dgm:cxn modelId="{C1E42F31-B774-456D-8F3C-9F8E26DF8419}" type="presParOf" srcId="{B978853E-D80D-402F-B20A-D8FF49A649CA}" destId="{79FADC86-C231-4931-920B-80DE9C73B9E0}" srcOrd="2" destOrd="0" presId="urn:microsoft.com/office/officeart/2018/2/layout/IconVerticalSolidList"/>
    <dgm:cxn modelId="{3A6DDC86-B1D6-42AB-88B3-01632E7781FE}" type="presParOf" srcId="{B978853E-D80D-402F-B20A-D8FF49A649CA}" destId="{9AA1B259-6034-4B69-8813-4953F701908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C9EA5-AB9C-483A-A210-4A497C1636F2}" type="datetimeFigureOut">
              <a:rPr lang="fr-FR" smtClean="0"/>
              <a:t>16/03/2020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842E0-46BD-42D1-9F38-61343A5154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253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39D28-84E3-48D3-8F23-0A9BA2179A7A}" type="datetime1">
              <a:rPr lang="fr-FR" smtClean="0"/>
              <a:t>16/03/2020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62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A34D-07DD-48CA-9208-8B66C4501EC9}" type="datetime1">
              <a:rPr lang="fr-FR" smtClean="0"/>
              <a:t>16/03/2020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7428123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A34D-07DD-48CA-9208-8B66C4501EC9}" type="datetime1">
              <a:rPr lang="fr-FR" smtClean="0"/>
              <a:t>16/03/2020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634844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A34D-07DD-48CA-9208-8B66C4501EC9}" type="datetime1">
              <a:rPr lang="fr-FR" smtClean="0"/>
              <a:t>16/03/2020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099330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A34D-07DD-48CA-9208-8B66C4501EC9}" type="datetime1">
              <a:rPr lang="fr-FR" smtClean="0"/>
              <a:t>16/03/2020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193825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CA34D-07DD-48CA-9208-8B66C4501EC9}" type="datetime1">
              <a:rPr lang="fr-FR" smtClean="0"/>
              <a:t>16/03/2020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719761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F431C-EB6D-41D1-875D-BC928274754D}" type="datetime1">
              <a:rPr lang="fr-FR" smtClean="0"/>
              <a:t>16/03/2020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716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1729-B61B-439F-9B9B-2FF9075443C5}" type="datetime1">
              <a:rPr lang="fr-FR" smtClean="0"/>
              <a:t>16/03/2020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1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3C4F7-41A7-4F0B-91F0-CC0AB264BC04}" type="datetime1">
              <a:rPr lang="fr-FR" smtClean="0"/>
              <a:t>16/03/2020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97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1B61-5955-4574-900A-B006A9CC506E}" type="datetime1">
              <a:rPr lang="fr-FR" smtClean="0"/>
              <a:t>16/03/2020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70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457F3-C507-4B77-A3E0-5F8E63B8E129}" type="datetime1">
              <a:rPr lang="fr-FR" smtClean="0"/>
              <a:t>16/03/2020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59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1257-9A39-446E-8BDD-C193B41E3D8C}" type="datetime1">
              <a:rPr lang="fr-FR" smtClean="0"/>
              <a:t>16/03/2020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70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9D8A0-ED93-492B-AC4A-AD7960315394}" type="datetime1">
              <a:rPr lang="fr-FR" smtClean="0"/>
              <a:t>16/03/2020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25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94F6-005E-4086-8989-A6A8CBECBA8E}" type="datetime1">
              <a:rPr lang="fr-FR" smtClean="0"/>
              <a:t>16/03/2020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82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8405-7A82-4DFE-9C94-223D09196680}" type="datetime1">
              <a:rPr lang="fr-FR" smtClean="0"/>
              <a:t>16/03/2020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435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A9E96-B13C-4DB5-9D41-DDE6DDF6F411}" type="datetime1">
              <a:rPr lang="fr-FR" smtClean="0"/>
              <a:t>16/03/2020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65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CA34D-07DD-48CA-9208-8B66C4501EC9}" type="datetime1">
              <a:rPr lang="fr-FR" smtClean="0"/>
              <a:t>16/03/2020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171095-843E-45AA-8D83-EF2759EB8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57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427F5A6-6923-48E9-81AD-145DD01AB3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 smtClean="0"/>
              <a:t>D</a:t>
            </a:r>
            <a:r>
              <a:rPr lang="fr-FR" sz="4800" dirty="0" smtClean="0"/>
              <a:t>idactique du français</a:t>
            </a:r>
            <a:br>
              <a:rPr lang="fr-FR" sz="4800" dirty="0" smtClean="0"/>
            </a:br>
            <a:r>
              <a:rPr lang="fr-FR" sz="3200" dirty="0" smtClean="0"/>
              <a:t>Histoire et méthodes</a:t>
            </a:r>
            <a:r>
              <a:rPr lang="fr-FR" sz="4800" dirty="0" smtClean="0"/>
              <a:t/>
            </a:r>
            <a:br>
              <a:rPr lang="fr-FR" sz="4800" dirty="0" smtClean="0"/>
            </a:br>
            <a:endParaRPr lang="fr-FR" sz="2700" dirty="0"/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48004DCC-11DC-46BF-A8C6-BDF0723163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 sz="2400" dirty="0"/>
              <a:t>Tronc commun</a:t>
            </a:r>
            <a:r>
              <a:rPr lang="fr-FR" dirty="0"/>
              <a:t> </a:t>
            </a:r>
            <a:br>
              <a:rPr lang="fr-FR" dirty="0"/>
            </a:br>
            <a:r>
              <a:rPr lang="fr-FR" dirty="0"/>
              <a:t>FR 438 et FR </a:t>
            </a:r>
            <a:r>
              <a:rPr lang="fr-FR" dirty="0" smtClean="0"/>
              <a:t>538</a:t>
            </a:r>
          </a:p>
          <a:p>
            <a:pPr algn="ctr"/>
            <a:endParaRPr lang="fr-FR" b="1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="" xmlns:a16="http://schemas.microsoft.com/office/drawing/2014/main" id="{B566BA67-9DAE-4465-AE4E-67EFC7EAF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z="1400" b="1" dirty="0" smtClean="0"/>
              <a:t>Professeur: Chakib </a:t>
            </a:r>
            <a:r>
              <a:rPr lang="fr-FR" sz="1400" b="1" dirty="0"/>
              <a:t>TAZI                                                       Semestre VI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62892123-92A7-408E-9E6A-6AAD9A614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22317-FB97-4000-BA49-CA37F7882CF3}" type="slidenum">
              <a:rPr lang="fr-FR" smtClean="0"/>
              <a:t>1</a:t>
            </a:fld>
            <a:endParaRPr lang="fr-FR"/>
          </a:p>
        </p:txBody>
      </p:sp>
      <p:grpSp>
        <p:nvGrpSpPr>
          <p:cNvPr id="5" name="Groupe 4">
            <a:extLst>
              <a:ext uri="{FF2B5EF4-FFF2-40B4-BE49-F238E27FC236}">
                <a16:creationId xmlns="" xmlns:a16="http://schemas.microsoft.com/office/drawing/2014/main" id="{347613CF-E3AD-4FC8-B2B1-0E7D3667833E}"/>
              </a:ext>
            </a:extLst>
          </p:cNvPr>
          <p:cNvGrpSpPr/>
          <p:nvPr/>
        </p:nvGrpSpPr>
        <p:grpSpPr>
          <a:xfrm>
            <a:off x="1656523" y="392113"/>
            <a:ext cx="8521148" cy="972344"/>
            <a:chOff x="604030" y="0"/>
            <a:chExt cx="6379349" cy="936104"/>
          </a:xfrm>
        </p:grpSpPr>
        <p:pic>
          <p:nvPicPr>
            <p:cNvPr id="6" name="Image 5">
              <a:extLst>
                <a:ext uri="{FF2B5EF4-FFF2-40B4-BE49-F238E27FC236}">
                  <a16:creationId xmlns="" xmlns:a16="http://schemas.microsoft.com/office/drawing/2014/main" id="{303BE031-D14A-413A-8C7F-AC6C99380A56}"/>
                </a:ext>
              </a:extLst>
            </p:cNvPr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4030" y="0"/>
              <a:ext cx="1008113" cy="93610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7" name="Image 6">
              <a:extLst>
                <a:ext uri="{FF2B5EF4-FFF2-40B4-BE49-F238E27FC236}">
                  <a16:creationId xmlns="" xmlns:a16="http://schemas.microsoft.com/office/drawing/2014/main" id="{4724CE39-8DCD-4D3F-B51F-D7DEDF1FE9E5}"/>
                </a:ext>
              </a:extLst>
            </p:cNvPr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11282" y="0"/>
              <a:ext cx="972097" cy="86409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sp>
        <p:nvSpPr>
          <p:cNvPr id="8" name="Zone de texte 2">
            <a:extLst>
              <a:ext uri="{FF2B5EF4-FFF2-40B4-BE49-F238E27FC236}">
                <a16:creationId xmlns="" xmlns:a16="http://schemas.microsoft.com/office/drawing/2014/main" id="{62AAA45D-FFF5-4A9F-B62E-88AF1E7CC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270" y="1600200"/>
            <a:ext cx="2200275" cy="542925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200" i="1" dirty="0"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Université Sidi Mohamed Ben Abdellah</a:t>
            </a:r>
            <a:endParaRPr lang="fr-FR" sz="1100" dirty="0">
              <a:effectLst/>
              <a:latin typeface="Tw Cen MT" panose="020B06020201040206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Zone de texte 2">
            <a:extLst>
              <a:ext uri="{FF2B5EF4-FFF2-40B4-BE49-F238E27FC236}">
                <a16:creationId xmlns="" xmlns:a16="http://schemas.microsoft.com/office/drawing/2014/main" id="{50CF8D2D-A63D-488B-8673-5C27511B8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8299" y="1489722"/>
            <a:ext cx="2200275" cy="542925"/>
          </a:xfrm>
          <a:prstGeom prst="rect">
            <a:avLst/>
          </a:prstGeom>
          <a:noFill/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1200" i="1" dirty="0">
                <a:solidFill>
                  <a:srgbClr val="1481AB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Faculté Des Lettres et des Sciences Humaines </a:t>
            </a:r>
            <a:r>
              <a:rPr lang="fr-FR" sz="1200" i="1" dirty="0" err="1">
                <a:solidFill>
                  <a:srgbClr val="1481AB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Dhar</a:t>
            </a:r>
            <a:r>
              <a:rPr lang="fr-FR" sz="1200" i="1" dirty="0">
                <a:solidFill>
                  <a:srgbClr val="1481AB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El </a:t>
            </a:r>
            <a:r>
              <a:rPr lang="fr-FR" sz="1200" i="1" dirty="0" err="1">
                <a:solidFill>
                  <a:srgbClr val="1481AB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Mehraz</a:t>
            </a:r>
            <a:endParaRPr lang="fr-FR" sz="1100" dirty="0">
              <a:effectLst/>
              <a:latin typeface="Tw Cen MT" panose="020B06020201040206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17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3D9AEEE-1CCD-43C0-BA3E-16D60A6E23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5B74EFC9-6A20-4C56-8BC2-87B6AA836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fr-FR" sz="3200">
                <a:solidFill>
                  <a:schemeClr val="bg1"/>
                </a:solidFill>
              </a:rPr>
              <a:t>La didactique </a:t>
            </a:r>
          </a:p>
        </p:txBody>
      </p:sp>
      <p:sp>
        <p:nvSpPr>
          <p:cNvPr id="14" name="Freeform 11">
            <a:extLst>
              <a:ext uri="{FF2B5EF4-FFF2-40B4-BE49-F238E27FC236}">
                <a16:creationId xmlns="" xmlns:a16="http://schemas.microsoft.com/office/drawing/2014/main" id="{60F880A6-33D3-4EEC-A780-B73559B9F2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C7841EE0-61B5-4965-801F-09089242F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518" y="3259287"/>
            <a:ext cx="77976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2171095-843E-45AA-8D83-EF2759EB8B10}" type="slidenum">
              <a:rPr lang="fr-FR" sz="19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fr-FR" sz="1900">
              <a:solidFill>
                <a:srgbClr val="FFFFFF"/>
              </a:solidFill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="" xmlns:a16="http://schemas.microsoft.com/office/drawing/2014/main" id="{2C6246ED-0535-4496-A8F6-1E80CC4EB8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E549DFE0-1A02-45E1-81F3-5CFD496BE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06579" y="6135808"/>
            <a:ext cx="5502631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Chakib TAZI                                                       Semestre VI</a:t>
            </a:r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="" xmlns:a16="http://schemas.microsoft.com/office/drawing/2014/main" id="{98E57C61-6314-48B3-952A-9B0B665874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2994041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231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D7DB213-DA2D-41B6-AA80-61FA30E100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5D7DB213-DA2D-41B6-AA80-61FA30E100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4223929-B586-455A-9606-E4CA832612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graphicEl>
                                              <a:dgm id="{84223929-B586-455A-9606-E4CA832612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FCCDB77-24D8-45BF-B977-4EB5B7B528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graphicEl>
                                              <a:dgm id="{2FCCDB77-24D8-45BF-B977-4EB5B7B528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852CF0-5B03-48C3-A9AF-9DD202D50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graphicEl>
                                              <a:dgm id="{ED852CF0-5B03-48C3-A9AF-9DD202D50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34D7942-6E6B-4993-A366-0E85858DEF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graphicEl>
                                              <a:dgm id="{F34D7942-6E6B-4993-A366-0E85858DEF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B8CF9A-7106-4379-A7BF-606637E45D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graphicEl>
                                              <a:dgm id="{A4B8CF9A-7106-4379-A7BF-606637E45D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87D3105-FBF8-4485-A60C-420A56E96D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7">
                                            <p:graphicEl>
                                              <a:dgm id="{F87D3105-FBF8-4485-A60C-420A56E96D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5F24C93-18B5-4A76-A736-91D8D7934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F5F24C93-18B5-4A76-A736-91D8D79343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29965CD-1D94-4532-BE76-4497E8DC3C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graphicEl>
                                              <a:dgm id="{529965CD-1D94-4532-BE76-4497E8DC3C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56DFB5C-CABA-4688-919A-42B5BA6677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graphicEl>
                                              <a:dgm id="{E56DFB5C-CABA-4688-919A-42B5BA6677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869296B-97C9-4368-B886-45E20829F1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dgm id="{5869296B-97C9-4368-B886-45E20829F1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6E6D31F-6204-4AE9-AE38-05992011D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7">
                                            <p:graphicEl>
                                              <a:dgm id="{36E6D31F-6204-4AE9-AE38-05992011D2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DE2195-C36E-44D8-8DD0-1CF9B0248D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7">
                                            <p:graphicEl>
                                              <a:dgm id="{92DE2195-C36E-44D8-8DD0-1CF9B0248D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FA04888-B10E-41FF-93B3-AB5663C5EA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7">
                                            <p:graphicEl>
                                              <a:dgm id="{2FA04888-B10E-41FF-93B3-AB5663C5EA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A1B259-6034-4B69-8813-4953F70190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graphicEl>
                                              <a:dgm id="{9AA1B259-6034-4B69-8813-4953F70190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="" xmlns:a16="http://schemas.microsoft.com/office/drawing/2014/main" id="{3F4C104D-5F30-4811-9376-566B26E471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8773A30F-907D-4B52-BE35-8E75D3360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Le triangle didactique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0815E34B-5D02-4E01-A936-E8E1C0AB6F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Espace réservé du contenu 6" descr="Une image contenant texte, carte&#10;&#10;Description générée automatiquement">
            <a:extLst>
              <a:ext uri="{FF2B5EF4-FFF2-40B4-BE49-F238E27FC236}">
                <a16:creationId xmlns="" xmlns:a16="http://schemas.microsoft.com/office/drawing/2014/main" id="{A1E98D9B-875A-4FA9-8275-9C7A75109A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5" r="-1" b="-1"/>
          <a:stretch/>
        </p:blipFill>
        <p:spPr>
          <a:xfrm>
            <a:off x="4619543" y="884757"/>
            <a:ext cx="6953577" cy="4763418"/>
          </a:xfrm>
          <a:prstGeom prst="rect">
            <a:avLst/>
          </a:prstGeom>
        </p:spPr>
      </p:pic>
      <p:sp>
        <p:nvSpPr>
          <p:cNvPr id="18" name="Freeform 11">
            <a:extLst>
              <a:ext uri="{FF2B5EF4-FFF2-40B4-BE49-F238E27FC236}">
                <a16:creationId xmlns="" xmlns:a16="http://schemas.microsoft.com/office/drawing/2014/main" id="{7DE3414B-B032-4710-A468-D3285E38C5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E1407F2-D4EC-41D1-96E1-E1AAB58B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514" y="6133610"/>
            <a:ext cx="779767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2171095-843E-45AA-8D83-EF2759EB8B10}" type="slidenum">
              <a:rPr lang="en-US" sz="1900" smtClean="0">
                <a:latin typeface="Calibri" panose="020F0502020204030204"/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11</a:t>
            </a:fld>
            <a:endParaRPr lang="en-US" sz="1900">
              <a:latin typeface="Calibri" panose="020F0502020204030204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970C7F1D-85C7-41C1-A955-27356FCDD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0916" y="6135808"/>
            <a:ext cx="7619999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>
                <a:latin typeface="Calibri" panose="020F0502020204030204"/>
                <a:ea typeface="+mn-ea"/>
                <a:cs typeface="+mn-cs"/>
              </a:rPr>
              <a:t>Chakib TAZI                                                       Semestre VI</a:t>
            </a:r>
          </a:p>
        </p:txBody>
      </p:sp>
    </p:spTree>
    <p:extLst>
      <p:ext uri="{BB962C8B-B14F-4D97-AF65-F5344CB8AC3E}">
        <p14:creationId xmlns:p14="http://schemas.microsoft.com/office/powerpoint/2010/main" val="1942418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417BC0D-B7BF-451A-9E14-B1B2A326A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Axe-1 L'axe épistémologie : Élaboration didactique.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3E7A63A0-BC4A-4B3B-98A1-AFD2B7A2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L'axe sujet didactique – enseignant – objets didactiques figure l'action d'enseigner.</a:t>
            </a:r>
          </a:p>
          <a:p>
            <a:r>
              <a:rPr lang="fr-FR" dirty="0"/>
              <a:t> Structurer le domaine</a:t>
            </a:r>
          </a:p>
          <a:p>
            <a:r>
              <a:rPr lang="fr-FR" dirty="0"/>
              <a:t> Les concepts intégrateurs</a:t>
            </a:r>
          </a:p>
          <a:p>
            <a:pPr lvl="1"/>
            <a:r>
              <a:rPr lang="fr-FR" dirty="0"/>
              <a:t> Relier les concepts en réseau</a:t>
            </a:r>
          </a:p>
          <a:p>
            <a:pPr lvl="1"/>
            <a:r>
              <a:rPr lang="fr-FR" dirty="0"/>
              <a:t> Les trames conceptuelles</a:t>
            </a:r>
          </a:p>
          <a:p>
            <a:r>
              <a:rPr lang="fr-FR" dirty="0"/>
              <a:t> Définir les concepts : la logique des termes</a:t>
            </a:r>
          </a:p>
          <a:p>
            <a:r>
              <a:rPr lang="fr-FR" dirty="0"/>
              <a:t> Faire émerger les concepts opératoires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CE4AEBB2-6D72-4178-A15F-783C5FB58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95130C93-6943-4242-A66E-DC857D85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89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3176C96-46BE-48BC-B4BC-3C1757DB5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Axe-2 L'axe psychologie cognitive : Appropriation didactique.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C79F4DF-99A5-40D4-9133-F6A080D01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L'axe sujet didactique – élève – objets didactiques symbolise l'action d'apprendre : le processus de co-construction.</a:t>
            </a:r>
          </a:p>
          <a:p>
            <a:r>
              <a:rPr lang="fr-FR" dirty="0"/>
              <a:t> Identifier les représentations de l'articulation</a:t>
            </a:r>
          </a:p>
          <a:p>
            <a:r>
              <a:rPr lang="fr-FR" dirty="0"/>
              <a:t>Élaboration/appropriation des savoirs</a:t>
            </a:r>
          </a:p>
          <a:p>
            <a:pPr lvl="1"/>
            <a:r>
              <a:rPr lang="fr-FR" dirty="0"/>
              <a:t> Construire des situations problèmes</a:t>
            </a:r>
          </a:p>
          <a:p>
            <a:pPr lvl="1"/>
            <a:r>
              <a:rPr lang="fr-FR" dirty="0"/>
              <a:t> Construire des progressions</a:t>
            </a:r>
          </a:p>
          <a:p>
            <a:pPr lvl="1"/>
            <a:r>
              <a:rPr lang="fr-FR" dirty="0"/>
              <a:t> Penser l'évaluation</a:t>
            </a:r>
          </a:p>
          <a:p>
            <a:r>
              <a:rPr lang="fr-FR" dirty="0"/>
              <a:t> Inventorier les conceptions des élèves afin de pouvoir :</a:t>
            </a:r>
          </a:p>
          <a:p>
            <a:pPr lvl="1"/>
            <a:r>
              <a:rPr lang="fr-FR" dirty="0"/>
              <a:t> proposer des objectifs obstacles</a:t>
            </a:r>
          </a:p>
          <a:p>
            <a:pPr lvl="1"/>
            <a:r>
              <a:rPr lang="fr-FR" dirty="0"/>
              <a:t> Imaginer des situations problèmes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B5C6C6FC-215A-4797-8638-FAF1D82C0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DC4ABE08-E5D8-4A3E-9443-8B0046474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4198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B47D500-57D2-41A4-8F4A-F998BECA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Axe-3 L'axe praxéologie : Interactions didactiques.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48E14939-1FB4-406E-933A-8221E324C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L'axe sujet didactique – enseignant – sujet didactique – élève représente le processus de </a:t>
            </a:r>
            <a:r>
              <a:rPr lang="fr-FR" dirty="0" err="1"/>
              <a:t>co</a:t>
            </a:r>
            <a:r>
              <a:rPr lang="fr-FR" dirty="0"/>
              <a:t>-formation.</a:t>
            </a:r>
          </a:p>
          <a:p>
            <a:r>
              <a:rPr lang="fr-FR" dirty="0"/>
              <a:t> Élaborer des stratégies d'enseignement-apprentissage</a:t>
            </a:r>
          </a:p>
          <a:p>
            <a:pPr lvl="1"/>
            <a:r>
              <a:rPr lang="fr-FR" dirty="0"/>
              <a:t> La conception des séquences</a:t>
            </a:r>
          </a:p>
          <a:p>
            <a:pPr lvl="1"/>
            <a:r>
              <a:rPr lang="fr-FR" dirty="0"/>
              <a:t> La régulation des séquences</a:t>
            </a:r>
          </a:p>
          <a:p>
            <a:r>
              <a:rPr lang="fr-FR" dirty="0"/>
              <a:t> Organiser l'évaluation</a:t>
            </a:r>
          </a:p>
          <a:p>
            <a:r>
              <a:rPr lang="fr-FR" dirty="0"/>
              <a:t> Le choix de la meilleure démarche facilitant l'apprentissage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52D00599-61CD-4A3D-B253-F3280904E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E2E55F0D-465E-4577-8F3A-E55D4A741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34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98EAC1B0-A367-4B30-A8DD-E00571FCB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transposition didactique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7916EBD-1CAC-49AB-AE5E-6217A48C2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transposition didactique du savoir n'est autre que ce processus qui fait passer un savoir savant (non formaté pour l'enseignement) à un savoir à enseigner (formaté pour l'enseignement). </a:t>
            </a:r>
          </a:p>
          <a:p>
            <a:r>
              <a:rPr lang="fr-FR" dirty="0"/>
              <a:t>Le savoir savant pris en référence est un savoir souvent décontextualisé qui fait l'objet d'une transposition. </a:t>
            </a:r>
          </a:p>
          <a:p>
            <a:r>
              <a:rPr lang="fr-FR" dirty="0"/>
              <a:t>Le savoir enseigné est un savoir reconstruit spécifiquement pour l'enseignement. </a:t>
            </a:r>
          </a:p>
          <a:p>
            <a:r>
              <a:rPr lang="fr-FR" dirty="0"/>
              <a:t>Le choix des savoir-faire à faire acquérir aux apprenants dépend évidemment de la finalité de l'enseignement et donc des pratiques prises en référence.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5CB9C93E-03D1-4CE1-AD52-8A3B00E3D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05D948F5-65E2-4B99-B3B1-AE406BB98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78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419C1BA-0A88-4BE9-8179-90BA928C8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Articulation entre didactique et pédagogie </a:t>
            </a:r>
            <a:br>
              <a:rPr lang="fr-FR" b="1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401E99B5-B4D9-4FF3-8A1A-D34160353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Un  enseignant se doit de prendre en compte ces deux dimensions dans le processus d’enseignement-apprentissage. </a:t>
            </a:r>
            <a:endParaRPr lang="fr-FR" sz="1400" dirty="0"/>
          </a:p>
          <a:p>
            <a:r>
              <a:rPr lang="fr-FR" dirty="0"/>
              <a:t>La didactique est l’étude d’une discipline donnée et des savoirs qu’elle renferme. On parle alors de savoirs savants.</a:t>
            </a:r>
            <a:endParaRPr lang="fr-FR" sz="1400" dirty="0"/>
          </a:p>
          <a:p>
            <a:r>
              <a:rPr lang="fr-FR" dirty="0"/>
              <a:t>La didactique concerne principalement la relation maître-savoir, la transposition des concepts pour élaborer leur transmission, les démarches de l’enseignant pour identifier les obstacles liés à la discipline et leur franchissement. </a:t>
            </a:r>
            <a:endParaRPr lang="fr-FR" sz="14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68BD1BEC-C560-47BD-82AA-BBAE61217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53E738B6-D9EF-453A-82B0-51AE9B45E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16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BE7B6163-E697-4903-B466-E3464C0F5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Articulation entre didactique et pédagogie 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2AE4397-6D4D-4C0A-8AF2-5F002A023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pédagogie est plus centrée sur la relation maître-élève, sur la prise en compte des facteurs inhérents à l’élève. Ces deux dimensions sont donc en constante interaction.</a:t>
            </a:r>
            <a:endParaRPr lang="fr-FR" sz="1400" dirty="0"/>
          </a:p>
          <a:p>
            <a:r>
              <a:rPr lang="fr-FR" dirty="0"/>
              <a:t>La pédagogie s’intéresse tout particulièrement à l’apprenant et à la manière dont il va apprendre alors que la didactique est étroitement liée au domaine et à la discipline concernée. </a:t>
            </a:r>
          </a:p>
          <a:p>
            <a:pPr lvl="1"/>
            <a:r>
              <a:rPr lang="fr-FR" dirty="0"/>
              <a:t>La pédagogie est donc largement transdisciplinaire.</a:t>
            </a:r>
            <a:endParaRPr lang="fr-FR" sz="1200" dirty="0"/>
          </a:p>
          <a:p>
            <a:r>
              <a:rPr lang="fr-FR" dirty="0"/>
              <a:t>La pédagogie se distingue de la didactique qui, elle, est propre à un domaine donné. On parle par exemple de « didactique du français » ou de « didactique des mathématiques ».</a:t>
            </a:r>
            <a:endParaRPr lang="fr-FR" sz="1400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42F2203E-C44B-4893-81CA-9B5714797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5DB0E2F-DCFE-4388-893E-BE5277B39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78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D7B673F-3FEE-48F6-8220-D18DEF712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aller plus loin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507883E4-842B-4BEE-85A6-BF626983A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fr-FR" dirty="0"/>
              <a:t>BESSE, H. et GALISSON, R. (1980) : </a:t>
            </a:r>
            <a:r>
              <a:rPr lang="fr-FR" i="1" dirty="0"/>
              <a:t>Polémique en didactique : du renouveau en question</a:t>
            </a:r>
            <a:r>
              <a:rPr lang="fr-FR" dirty="0"/>
              <a:t>, Clé international, Paris. </a:t>
            </a:r>
          </a:p>
          <a:p>
            <a:pPr lvl="0"/>
            <a:r>
              <a:rPr lang="fr-FR" dirty="0"/>
              <a:t>BESSE, H., Porquier, R. (1984) : </a:t>
            </a:r>
            <a:r>
              <a:rPr lang="fr-FR" i="1" dirty="0"/>
              <a:t>Grammaire et didactique des langues</a:t>
            </a:r>
            <a:r>
              <a:rPr lang="fr-FR" dirty="0"/>
              <a:t>, LAL, CREDIF, Hatier, Paris. pp. 115-117</a:t>
            </a:r>
          </a:p>
          <a:p>
            <a:pPr lvl="0"/>
            <a:r>
              <a:rPr lang="fr-FR" dirty="0"/>
              <a:t>BOYER, H. et RIVERA, M. (1979) : </a:t>
            </a:r>
            <a:r>
              <a:rPr lang="fr-FR" i="1" dirty="0"/>
              <a:t>Introduction à la didactique du français langue étrangère</a:t>
            </a:r>
            <a:r>
              <a:rPr lang="fr-FR" dirty="0"/>
              <a:t>, Clé international, Paris. </a:t>
            </a:r>
          </a:p>
          <a:p>
            <a:pPr lvl="0"/>
            <a:r>
              <a:rPr lang="fr-FR" dirty="0"/>
              <a:t>CIRCUREL, F. et Moirand, S. (coordonné par), </a:t>
            </a:r>
            <a:r>
              <a:rPr lang="fr-FR" i="1" dirty="0"/>
              <a:t>Discours didactique et didactiques des langues cultures</a:t>
            </a:r>
            <a:r>
              <a:rPr lang="fr-FR" dirty="0"/>
              <a:t>, Revue ELA n° 61.</a:t>
            </a:r>
          </a:p>
          <a:p>
            <a:pPr lvl="0"/>
            <a:r>
              <a:rPr lang="fr-FR" dirty="0"/>
              <a:t>CUQ, J.P. (2003), </a:t>
            </a:r>
            <a:r>
              <a:rPr lang="fr-FR" i="1" dirty="0"/>
              <a:t>Dictionnaire de didactique du français langue étrangère et seconde</a:t>
            </a:r>
            <a:r>
              <a:rPr lang="fr-FR" dirty="0"/>
              <a:t>, ASDIFLE, Clé International, Paris.</a:t>
            </a:r>
          </a:p>
          <a:p>
            <a:pPr lvl="0"/>
            <a:r>
              <a:rPr lang="fr-FR" dirty="0"/>
              <a:t>CUQ, J.P. (2008</a:t>
            </a:r>
            <a:r>
              <a:rPr lang="fr-FR" i="1" dirty="0"/>
              <a:t>), Dictionnaire pratique de didactique du FLE</a:t>
            </a:r>
            <a:r>
              <a:rPr lang="fr-FR" dirty="0"/>
              <a:t>, Editions OPHRYS, Paris.</a:t>
            </a:r>
          </a:p>
          <a:p>
            <a:pPr lvl="0"/>
            <a:r>
              <a:rPr lang="fr-FR" dirty="0"/>
              <a:t>DUCROT, O., TODOROV, T. (1972) : </a:t>
            </a:r>
            <a:r>
              <a:rPr lang="fr-FR" i="1" dirty="0"/>
              <a:t>Dictionnaire encyclopédique des sciences du langage</a:t>
            </a:r>
            <a:r>
              <a:rPr lang="fr-FR" dirty="0"/>
              <a:t>, Ed. Du Seuil, Paris. </a:t>
            </a:r>
          </a:p>
          <a:p>
            <a:pPr lvl="0"/>
            <a:r>
              <a:rPr lang="fr-FR" dirty="0"/>
              <a:t>GALISSON, R. (1980) : </a:t>
            </a:r>
            <a:r>
              <a:rPr lang="fr-FR" i="1" dirty="0"/>
              <a:t>D’hier à aujourd’hui, la didactique générale des langues étrangères,</a:t>
            </a:r>
            <a:r>
              <a:rPr lang="fr-FR" dirty="0"/>
              <a:t> Clé international, Paris. </a:t>
            </a:r>
          </a:p>
          <a:p>
            <a:pPr lvl="0"/>
            <a:r>
              <a:rPr lang="fr-FR" dirty="0"/>
              <a:t>PORQUIER, R. (2004) : </a:t>
            </a:r>
            <a:r>
              <a:rPr lang="fr-FR" i="1" dirty="0"/>
              <a:t>Apprentissage d’une langue étrangère : contextes et discours</a:t>
            </a:r>
            <a:r>
              <a:rPr lang="fr-FR" dirty="0"/>
              <a:t>, Didier, Paris. 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576DC27A-96AE-4380-9DD6-DB7682FE9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Chakib TAZI                                                       Semestre VI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841DA9D8-5B3C-469A-9167-EDD79904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71095-843E-45AA-8D83-EF2759EB8B10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125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19FE08D8-CEA0-461E-870A-02CD15D9B9D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650614B9-C12B-43F0-9B56-BABB19E49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191" y="1181686"/>
            <a:ext cx="2831997" cy="3151163"/>
          </a:xfrm>
        </p:spPr>
        <p:txBody>
          <a:bodyPr>
            <a:normAutofit/>
          </a:bodyPr>
          <a:lstStyle/>
          <a:p>
            <a:pPr algn="ctr"/>
            <a:r>
              <a:rPr lang="fr-FR" sz="3000" b="1" dirty="0">
                <a:solidFill>
                  <a:schemeClr val="bg1"/>
                </a:solidFill>
              </a:rPr>
              <a:t>Définition de la didactique : champs et objets</a:t>
            </a:r>
            <a:endParaRPr lang="fr-FR" sz="3000" dirty="0">
              <a:solidFill>
                <a:schemeClr val="bg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="" xmlns:a16="http://schemas.microsoft.com/office/drawing/2014/main" id="{2B982904-A46E-41DF-BA98-61E2300C7D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12CABC59-9264-445B-827D-CFC0D222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518" y="3259287"/>
            <a:ext cx="77976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2171095-843E-45AA-8D83-EF2759EB8B10}" type="slidenum">
              <a:rPr lang="fr-FR" sz="19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fr-FR" sz="1900">
              <a:solidFill>
                <a:srgbClr val="FFFFFF"/>
              </a:solidFill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="" xmlns:a16="http://schemas.microsoft.com/office/drawing/2014/main" id="{27018161-547E-48F7-A0D9-272C9EA5B3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51099DA-46FE-443B-A93F-7D7B0FFE5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r>
              <a:rPr lang="fr-FR" b="1" dirty="0"/>
              <a:t>Didactique et sciences humaines 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E0EDA928-FD03-4ABF-9BB3-57C149E9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06579" y="6135808"/>
            <a:ext cx="5502631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Chakib TAZI                                                       Semestre VI</a:t>
            </a:r>
          </a:p>
        </p:txBody>
      </p:sp>
    </p:spTree>
    <p:extLst>
      <p:ext uri="{BB962C8B-B14F-4D97-AF65-F5344CB8AC3E}">
        <p14:creationId xmlns:p14="http://schemas.microsoft.com/office/powerpoint/2010/main" val="4071699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1">
            <a:extLst>
              <a:ext uri="{FF2B5EF4-FFF2-40B4-BE49-F238E27FC236}">
                <a16:creationId xmlns="" xmlns:a16="http://schemas.microsoft.com/office/drawing/2014/main" id="{A3D9AEEE-1CCD-43C0-BA3E-16D60A6E23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293A9436-B358-403F-BDEE-C21C5FB12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fr-FR" sz="3000" b="1">
                <a:solidFill>
                  <a:schemeClr val="bg1"/>
                </a:solidFill>
              </a:rPr>
              <a:t>La pédagogie </a:t>
            </a:r>
            <a:endParaRPr lang="fr-FR" sz="3000">
              <a:solidFill>
                <a:schemeClr val="bg1"/>
              </a:solidFill>
            </a:endParaRPr>
          </a:p>
        </p:txBody>
      </p:sp>
      <p:sp>
        <p:nvSpPr>
          <p:cNvPr id="21" name="Freeform 11">
            <a:extLst>
              <a:ext uri="{FF2B5EF4-FFF2-40B4-BE49-F238E27FC236}">
                <a16:creationId xmlns="" xmlns:a16="http://schemas.microsoft.com/office/drawing/2014/main" id="{60F880A6-33D3-4EEC-A780-B73559B9F2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388FFC64-E4F8-4647-9A32-C67199EB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518" y="3259287"/>
            <a:ext cx="77976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2171095-843E-45AA-8D83-EF2759EB8B10}" type="slidenum">
              <a:rPr lang="fr-FR" sz="19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fr-FR" sz="1900">
              <a:solidFill>
                <a:srgbClr val="FFFFFF"/>
              </a:solidFill>
            </a:endParaRPr>
          </a:p>
        </p:txBody>
      </p:sp>
      <p:sp useBgFill="1">
        <p:nvSpPr>
          <p:cNvPr id="22" name="Rectangle 15">
            <a:extLst>
              <a:ext uri="{FF2B5EF4-FFF2-40B4-BE49-F238E27FC236}">
                <a16:creationId xmlns="" xmlns:a16="http://schemas.microsoft.com/office/drawing/2014/main" id="{2C6246ED-0535-4496-A8F6-1E80CC4EB8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E1B4E2B4-8948-416F-8424-33C975076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06579" y="6135808"/>
            <a:ext cx="5502631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Chakib TAZI                                                       Semestre VI</a:t>
            </a:r>
          </a:p>
        </p:txBody>
      </p:sp>
      <p:graphicFrame>
        <p:nvGraphicFramePr>
          <p:cNvPr id="23" name="Espace réservé du contenu 2">
            <a:extLst>
              <a:ext uri="{FF2B5EF4-FFF2-40B4-BE49-F238E27FC236}">
                <a16:creationId xmlns="" xmlns:a16="http://schemas.microsoft.com/office/drawing/2014/main" id="{E8E984DA-484B-4CB4-8ABC-B8200702B0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8889509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439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DD33A0E5-1A6D-4D87-83FD-00CA887618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>
                                            <p:graphicEl>
                                              <a:dgm id="{DD33A0E5-1A6D-4D87-83FD-00CA887618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>
                                            <p:graphicEl>
                                              <a:dgm id="{DD33A0E5-1A6D-4D87-83FD-00CA887618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DB6CE6BC-18B0-43DA-A1B9-3DFC606CD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>
                                            <p:graphicEl>
                                              <a:dgm id="{DB6CE6BC-18B0-43DA-A1B9-3DFC606CD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>
                                            <p:graphicEl>
                                              <a:dgm id="{DB6CE6BC-18B0-43DA-A1B9-3DFC606CD6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2BD0622A-F158-4CE1-9A42-5F6F8845F0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>
                                            <p:graphicEl>
                                              <a:dgm id="{2BD0622A-F158-4CE1-9A42-5F6F8845F0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>
                                            <p:graphicEl>
                                              <a:dgm id="{2BD0622A-F158-4CE1-9A42-5F6F8845F0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99F428EB-FF52-4E90-973F-9FD78BC8D6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>
                                            <p:graphicEl>
                                              <a:dgm id="{99F428EB-FF52-4E90-973F-9FD78BC8D6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>
                                            <p:graphicEl>
                                              <a:dgm id="{99F428EB-FF52-4E90-973F-9FD78BC8D6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5C689E3E-F232-4E0F-9419-C6807476B3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>
                                            <p:graphicEl>
                                              <a:dgm id="{5C689E3E-F232-4E0F-9419-C6807476B3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graphicEl>
                                              <a:dgm id="{5C689E3E-F232-4E0F-9419-C6807476B3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DB80D52C-0212-4555-A4EF-4F024293F2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graphicEl>
                                              <a:dgm id="{DB80D52C-0212-4555-A4EF-4F024293F2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>
                                            <p:graphicEl>
                                              <a:dgm id="{DB80D52C-0212-4555-A4EF-4F024293F2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AE9140B7-8099-42E0-B811-D17663CFAF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>
                                            <p:graphicEl>
                                              <a:dgm id="{AE9140B7-8099-42E0-B811-D17663CFAF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>
                                            <p:graphicEl>
                                              <a:dgm id="{AE9140B7-8099-42E0-B811-D17663CFAF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="" xmlns:a16="http://schemas.microsoft.com/office/drawing/2014/main" id="{166BF9EE-F7AC-4FA5-AC7E-001B3A642F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="" xmlns:a16="http://schemas.microsoft.com/office/drawing/2014/main" id="{3B48D182-44E3-4D8B-ACEF-F1A900BE44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="" xmlns:a16="http://schemas.microsoft.com/office/drawing/2014/main" id="{355A535A-A489-477F-A314-593AA8CAFB2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="" xmlns:a16="http://schemas.microsoft.com/office/drawing/2014/main" id="{954C2D4C-FD83-4EF4-9312-04442ABD66B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="" xmlns:a16="http://schemas.microsoft.com/office/drawing/2014/main" id="{C20701C2-CD9A-4698-BC97-E1085820C2C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="" xmlns:a16="http://schemas.microsoft.com/office/drawing/2014/main" id="{62575C35-466F-42AE-87A1-D691849AB8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="" xmlns:a16="http://schemas.microsoft.com/office/drawing/2014/main" id="{58236F37-6119-45AC-80A0-CD2C311B505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="" xmlns:a16="http://schemas.microsoft.com/office/drawing/2014/main" id="{F3FDD799-39FE-4D6F-9A64-2F472B2150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="" xmlns:a16="http://schemas.microsoft.com/office/drawing/2014/main" id="{9820D241-1D49-442C-A95A-00BC1BF9E29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="" xmlns:a16="http://schemas.microsoft.com/office/drawing/2014/main" id="{EBC2197C-B383-4866-8ABD-74222400BE8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="" xmlns:a16="http://schemas.microsoft.com/office/drawing/2014/main" id="{404B06AA-FC93-4471-9DE4-56A401E70A5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="" xmlns:a16="http://schemas.microsoft.com/office/drawing/2014/main" id="{E580600C-013F-4FAF-8FB7-4CC0FA80A92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="" xmlns:a16="http://schemas.microsoft.com/office/drawing/2014/main" id="{9BFCF199-64B2-4AEE-88C4-E954ABF362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E312DBA5-56D8-42B2-BA94-28168C2A67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="" xmlns:a16="http://schemas.microsoft.com/office/drawing/2014/main" id="{7AD46C74-3117-46B0-B267-0F61B57CACE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="" xmlns:a16="http://schemas.microsoft.com/office/drawing/2014/main" id="{8C13B810-9664-45D8-8510-D6ED0ADD72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="" xmlns:a16="http://schemas.microsoft.com/office/drawing/2014/main" id="{10306E52-A922-4458-BCCE-C3C840CC75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="" xmlns:a16="http://schemas.microsoft.com/office/drawing/2014/main" id="{CB578819-B7E7-4250-932F-52AE2A2A9A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="" xmlns:a16="http://schemas.microsoft.com/office/drawing/2014/main" id="{454B9C91-B623-424A-B16E-F764F189D30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="" xmlns:a16="http://schemas.microsoft.com/office/drawing/2014/main" id="{EFD03C4A-8484-41E6-B458-032F1DCA70A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="" xmlns:a16="http://schemas.microsoft.com/office/drawing/2014/main" id="{DDC2F3C3-1D4E-4913-9C5C-F9A65B47E5C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="" xmlns:a16="http://schemas.microsoft.com/office/drawing/2014/main" id="{1E15BCA2-2420-4C53-ADE9-40FBAC23844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="" xmlns:a16="http://schemas.microsoft.com/office/drawing/2014/main" id="{73D5FBF4-7129-4C51-B603-E3BC3341951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="" xmlns:a16="http://schemas.microsoft.com/office/drawing/2014/main" id="{0165B164-CE2A-494C-88FC-507232B37C0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="" xmlns:a16="http://schemas.microsoft.com/office/drawing/2014/main" id="{87F127E5-B10B-4D18-BCF0-E7C3C7F401E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="" xmlns:a16="http://schemas.microsoft.com/office/drawing/2014/main" id="{FC692D59-F28D-4E42-B435-225F2C6CFA3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1996130F-9AB5-4DE9-8574-3AF891C5C1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6">
            <a:extLst>
              <a:ext uri="{FF2B5EF4-FFF2-40B4-BE49-F238E27FC236}">
                <a16:creationId xmlns="" xmlns:a16="http://schemas.microsoft.com/office/drawing/2014/main" id="{3623DEAC-F39C-45D6-86DC-1033F64295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A692209D-B607-46C3-8560-07AF722916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94874638-CF15-4908-BC4B-4908744D0B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385C6CC4-666A-48EF-990C-F32F7AD64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967417"/>
            <a:ext cx="3778870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700">
                <a:solidFill>
                  <a:srgbClr val="FEFFFF"/>
                </a:solidFill>
              </a:rPr>
              <a:t>Le triangle pédagogique </a:t>
            </a:r>
          </a:p>
        </p:txBody>
      </p:sp>
      <p:sp>
        <p:nvSpPr>
          <p:cNvPr id="47" name="Freeform 5">
            <a:extLst>
              <a:ext uri="{FF2B5EF4-FFF2-40B4-BE49-F238E27FC236}">
                <a16:creationId xmlns="" xmlns:a16="http://schemas.microsoft.com/office/drawing/2014/main" id="{5F1B8348-CD6E-4561-A704-C232D9A267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E2FC22C7-4805-47DE-A405-CA977D62A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42486" y="5202719"/>
            <a:ext cx="650510" cy="517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82171095-843E-45AA-8D83-EF2759EB8B10}" type="slidenum">
              <a:rPr lang="en-US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6" name="Espace réservé du contenu 5" descr="Une image contenant horloge&#10;&#10;Description générée automatiquement">
            <a:extLst>
              <a:ext uri="{FF2B5EF4-FFF2-40B4-BE49-F238E27FC236}">
                <a16:creationId xmlns="" xmlns:a16="http://schemas.microsoft.com/office/drawing/2014/main" id="{914D644A-F87C-4C0B-8845-14149CCE48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0293" r="-1" b="-1"/>
          <a:stretch/>
        </p:blipFill>
        <p:spPr>
          <a:xfrm>
            <a:off x="5587994" y="2381737"/>
            <a:ext cx="5640502" cy="2101828"/>
          </a:xfrm>
          <a:prstGeom prst="rect">
            <a:avLst/>
          </a:prstGeom>
        </p:spPr>
      </p:pic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AE6AC865-96FC-44D6-87FE-D396C861A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0279" y="6135808"/>
            <a:ext cx="342212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EFFFF"/>
                </a:solidFill>
                <a:latin typeface="+mn-lt"/>
                <a:ea typeface="+mn-ea"/>
                <a:cs typeface="+mn-cs"/>
              </a:rPr>
              <a:t>Chakib TAZI                                                       Semestre VI</a:t>
            </a:r>
          </a:p>
        </p:txBody>
      </p:sp>
    </p:spTree>
    <p:extLst>
      <p:ext uri="{BB962C8B-B14F-4D97-AF65-F5344CB8AC3E}">
        <p14:creationId xmlns:p14="http://schemas.microsoft.com/office/powerpoint/2010/main" val="170649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="" xmlns:a16="http://schemas.microsoft.com/office/drawing/2014/main" id="{175CD74B-9CE8-4F20-A3E4-A22A7F0360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80F3AE0C-D082-4C31-B2A0-D62D78A1F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fr-FR" sz="3300" b="1"/>
              <a:t>La pédagogie : un don, une science, un art ? </a:t>
            </a:r>
            <a:r>
              <a:rPr lang="fr-FR" sz="3300"/>
              <a:t/>
            </a:r>
            <a:br>
              <a:rPr lang="fr-FR" sz="3300"/>
            </a:br>
            <a:endParaRPr lang="fr-FR" sz="3300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99C44665-BECF-4482-A00C-E4BE2A87DC7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Freeform 11">
            <a:extLst>
              <a:ext uri="{FF2B5EF4-FFF2-40B4-BE49-F238E27FC236}">
                <a16:creationId xmlns="" xmlns:a16="http://schemas.microsoft.com/office/drawing/2014/main" id="{20398C1D-D011-4BA8-AC81-E829677B87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5EB7D08B-A134-498A-8459-7533150D5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2171095-843E-45AA-8D83-EF2759EB8B10}" type="slidenum">
              <a:rPr lang="fr-FR" sz="1900"/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fr-FR" sz="190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8AB20C35-4CB1-4B36-87B9-F65C2B62E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94897" y="6135808"/>
            <a:ext cx="8237536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Chakib TAZI                                                       Semestre VI</a:t>
            </a:r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="" xmlns:a16="http://schemas.microsoft.com/office/drawing/2014/main" id="{19636F7F-190D-4D17-9079-9C22FE12BD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061855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082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5AC28DD-3FDE-4218-929D-1C56A42FD2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75AC28DD-3FDE-4218-929D-1C56A42FD2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75AC28DD-3FDE-4218-929D-1C56A42FD2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EC01092-B15C-4AF6-868A-BF008B5321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graphicEl>
                                              <a:dgm id="{6EC01092-B15C-4AF6-868A-BF008B5321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graphicEl>
                                              <a:dgm id="{6EC01092-B15C-4AF6-868A-BF008B5321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D86A1C0-AA06-4119-B20F-56924A7A78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graphicEl>
                                              <a:dgm id="{8D86A1C0-AA06-4119-B20F-56924A7A78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graphicEl>
                                              <a:dgm id="{8D86A1C0-AA06-4119-B20F-56924A7A78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E23EBA-31D3-4043-B51B-5208E51DA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graphicEl>
                                              <a:dgm id="{27E23EBA-31D3-4043-B51B-5208E51DA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graphicEl>
                                              <a:dgm id="{27E23EBA-31D3-4043-B51B-5208E51DA3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2230A5D-90F4-4BEA-8E08-6DE3AEF348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D2230A5D-90F4-4BEA-8E08-6DE3AEF348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graphicEl>
                                              <a:dgm id="{D2230A5D-90F4-4BEA-8E08-6DE3AEF348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DB62FA7-FCDE-4F79-A720-F3E450294A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0DB62FA7-FCDE-4F79-A720-F3E450294A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0DB62FA7-FCDE-4F79-A720-F3E450294A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80C39BA-FCED-4019-B98F-6362E204C2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graphicEl>
                                              <a:dgm id="{F80C39BA-FCED-4019-B98F-6362E204C2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graphicEl>
                                              <a:dgm id="{F80C39BA-FCED-4019-B98F-6362E204C2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4409758-8220-4278-A3BC-D41A00FD69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graphicEl>
                                              <a:dgm id="{24409758-8220-4278-A3BC-D41A00FD69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graphicEl>
                                              <a:dgm id="{24409758-8220-4278-A3BC-D41A00FD69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B5DA17-B8AC-453C-A136-E26524A97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graphicEl>
                                              <a:dgm id="{9AB5DA17-B8AC-453C-A136-E26524A97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graphicEl>
                                              <a:dgm id="{9AB5DA17-B8AC-453C-A136-E26524A977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92A2998-1D45-4A31-B6F1-FB6724499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graphicEl>
                                              <a:dgm id="{F92A2998-1D45-4A31-B6F1-FB6724499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graphicEl>
                                              <a:dgm id="{F92A2998-1D45-4A31-B6F1-FB6724499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60C838E-16A3-448F-AE95-D3E43F66B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graphicEl>
                                              <a:dgm id="{860C838E-16A3-448F-AE95-D3E43F66B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graphicEl>
                                              <a:dgm id="{860C838E-16A3-448F-AE95-D3E43F66B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0A46F010-D160-4609-8979-FFD8C1EA6C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CB7F3C63-8737-4585-B012-135230104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fr-FR" dirty="0"/>
              <a:t>La pédagogie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81B8C4F6-C3AC-4C94-8EC7-E4F7B7E9CD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0B789310-9859-4942-98C8-3D2F12AAAE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="" xmlns:a16="http://schemas.microsoft.com/office/drawing/2014/main" id="{FE9E5460-2AA9-4786-B69C-23DBEF35680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="" xmlns:a16="http://schemas.microsoft.com/office/drawing/2014/main" id="{E344A2AF-3860-4427-B13E-98021C17ABF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="" xmlns:a16="http://schemas.microsoft.com/office/drawing/2014/main" id="{DDBDD44E-1DC0-48AB-8FEC-E098D919740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="" xmlns:a16="http://schemas.microsoft.com/office/drawing/2014/main" id="{3151FF3E-5E3F-4D82-A684-0003BACEA8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="" xmlns:a16="http://schemas.microsoft.com/office/drawing/2014/main" id="{C6CBF27E-7F0C-4489-95A7-82DE1C0460A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="" xmlns:a16="http://schemas.microsoft.com/office/drawing/2014/main" id="{233BE304-221E-425E-A484-4B2E5F405B8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="" xmlns:a16="http://schemas.microsoft.com/office/drawing/2014/main" id="{10D5734E-EAEA-4A08-86A9-39BD5563EC2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="" xmlns:a16="http://schemas.microsoft.com/office/drawing/2014/main" id="{4D47FE86-98D1-4E35-86E4-16E9A19A64E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="" xmlns:a16="http://schemas.microsoft.com/office/drawing/2014/main" id="{F00661F9-B224-4DB1-8EFB-ABF9402BDEF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="" xmlns:a16="http://schemas.microsoft.com/office/drawing/2014/main" id="{679DCB4E-8D36-4B7A-AF0C-8399F113AE9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="" xmlns:a16="http://schemas.microsoft.com/office/drawing/2014/main" id="{4FAD51F6-D24C-4FD6-BEAE-41F0E5A8253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="" xmlns:a16="http://schemas.microsoft.com/office/drawing/2014/main" id="{87AC773F-6D31-458A-9DD7-76566C8A9CA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8" name="Group 27">
            <a:extLst>
              <a:ext uri="{FF2B5EF4-FFF2-40B4-BE49-F238E27FC236}">
                <a16:creationId xmlns="" xmlns:a16="http://schemas.microsoft.com/office/drawing/2014/main" id="{6F1CEC7A-E419-4950-AA57-B00546C29C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9" name="Freeform 27">
              <a:extLst>
                <a:ext uri="{FF2B5EF4-FFF2-40B4-BE49-F238E27FC236}">
                  <a16:creationId xmlns="" xmlns:a16="http://schemas.microsoft.com/office/drawing/2014/main" id="{7AE7DCD1-5235-45E8-B229-15A3E3962E7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8">
              <a:extLst>
                <a:ext uri="{FF2B5EF4-FFF2-40B4-BE49-F238E27FC236}">
                  <a16:creationId xmlns="" xmlns:a16="http://schemas.microsoft.com/office/drawing/2014/main" id="{C82E58C3-65A5-4079-BF94-E675AA410CD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9">
              <a:extLst>
                <a:ext uri="{FF2B5EF4-FFF2-40B4-BE49-F238E27FC236}">
                  <a16:creationId xmlns="" xmlns:a16="http://schemas.microsoft.com/office/drawing/2014/main" id="{7AABE1FA-6DC8-4A47-AC5C-F05B9C111C2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0">
              <a:extLst>
                <a:ext uri="{FF2B5EF4-FFF2-40B4-BE49-F238E27FC236}">
                  <a16:creationId xmlns="" xmlns:a16="http://schemas.microsoft.com/office/drawing/2014/main" id="{17BB7298-8900-4C67-B800-BD241F0199B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1">
              <a:extLst>
                <a:ext uri="{FF2B5EF4-FFF2-40B4-BE49-F238E27FC236}">
                  <a16:creationId xmlns="" xmlns:a16="http://schemas.microsoft.com/office/drawing/2014/main" id="{EE3442F8-53C2-490C-94EF-E423ECB957F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2">
              <a:extLst>
                <a:ext uri="{FF2B5EF4-FFF2-40B4-BE49-F238E27FC236}">
                  <a16:creationId xmlns="" xmlns:a16="http://schemas.microsoft.com/office/drawing/2014/main" id="{3DBEA916-8B10-493A-8CBF-9B5FA2A4A02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3">
              <a:extLst>
                <a:ext uri="{FF2B5EF4-FFF2-40B4-BE49-F238E27FC236}">
                  <a16:creationId xmlns="" xmlns:a16="http://schemas.microsoft.com/office/drawing/2014/main" id="{248DB27B-F9EA-4F81-A746-7D57B768E0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4">
              <a:extLst>
                <a:ext uri="{FF2B5EF4-FFF2-40B4-BE49-F238E27FC236}">
                  <a16:creationId xmlns="" xmlns:a16="http://schemas.microsoft.com/office/drawing/2014/main" id="{998E5C90-2A81-4013-AE09-2023B4407C8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5">
              <a:extLst>
                <a:ext uri="{FF2B5EF4-FFF2-40B4-BE49-F238E27FC236}">
                  <a16:creationId xmlns="" xmlns:a16="http://schemas.microsoft.com/office/drawing/2014/main" id="{86A8318B-7607-4519-8EEB-C7DD509653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6">
              <a:extLst>
                <a:ext uri="{FF2B5EF4-FFF2-40B4-BE49-F238E27FC236}">
                  <a16:creationId xmlns="" xmlns:a16="http://schemas.microsoft.com/office/drawing/2014/main" id="{5009FB1B-4865-45DB-8727-F012E3ACA55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7">
              <a:extLst>
                <a:ext uri="{FF2B5EF4-FFF2-40B4-BE49-F238E27FC236}">
                  <a16:creationId xmlns="" xmlns:a16="http://schemas.microsoft.com/office/drawing/2014/main" id="{5B209B64-3A98-4B1A-857A-2368AFED67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38">
              <a:extLst>
                <a:ext uri="{FF2B5EF4-FFF2-40B4-BE49-F238E27FC236}">
                  <a16:creationId xmlns="" xmlns:a16="http://schemas.microsoft.com/office/drawing/2014/main" id="{EB3B5D03-7AE3-411C-A820-6844E7D0C61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2" name="Freeform 11">
            <a:extLst>
              <a:ext uri="{FF2B5EF4-FFF2-40B4-BE49-F238E27FC236}">
                <a16:creationId xmlns="" xmlns:a16="http://schemas.microsoft.com/office/drawing/2014/main" id="{91328346-8BAD-4616-B50B-5CFDA5648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9C8D27A0-07A2-4F2A-AB44-EC778D2D4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27" y="3485923"/>
            <a:ext cx="77976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2171095-843E-45AA-8D83-EF2759EB8B10}" type="slidenum">
              <a:rPr lang="fr-FR" sz="1900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fr-FR" sz="190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73B53334-B82C-4131-813A-A195AE359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endParaRPr lang="fr-FR" i="1" dirty="0"/>
          </a:p>
          <a:p>
            <a:r>
              <a:rPr lang="fr-FR" i="1" dirty="0"/>
              <a:t>« La pédagogie, c’est l’enveloppement mutuel et dialectique de la théorie et de la pratique éducative par la même personne, sur la même personne. » </a:t>
            </a:r>
          </a:p>
          <a:p>
            <a:pPr lvl="6"/>
            <a:r>
              <a:rPr lang="fr-FR" dirty="0"/>
              <a:t>J.  Houssaye </a:t>
            </a:r>
            <a:r>
              <a:rPr lang="fr-FR" i="1" dirty="0"/>
              <a:t>La Pédagogie. Une encyclopédie pour aujourd’hui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247A65E0-552B-4E01-8A2C-385EFA693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3062" y="6135808"/>
            <a:ext cx="683614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Chakib TAZI                                                       Semestre VI</a:t>
            </a:r>
          </a:p>
        </p:txBody>
      </p:sp>
    </p:spTree>
    <p:extLst>
      <p:ext uri="{BB962C8B-B14F-4D97-AF65-F5344CB8AC3E}">
        <p14:creationId xmlns:p14="http://schemas.microsoft.com/office/powerpoint/2010/main" val="157193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A3D9AEEE-1CCD-43C0-BA3E-16D60A6E23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2452F236-56D0-445C-BCEA-9096AB6A8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fr-FR" sz="3000" b="1">
                <a:solidFill>
                  <a:schemeClr val="bg1"/>
                </a:solidFill>
              </a:rPr>
              <a:t>Les sciences de l’éducation </a:t>
            </a:r>
            <a:endParaRPr lang="fr-FR" sz="3000">
              <a:solidFill>
                <a:schemeClr val="bg1"/>
              </a:solidFill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="" xmlns:a16="http://schemas.microsoft.com/office/drawing/2014/main" id="{60F880A6-33D3-4EEC-A780-B73559B9F24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CD467DF0-47E5-45E7-9F0A-F7D7D9A41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518" y="3259287"/>
            <a:ext cx="77976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2171095-843E-45AA-8D83-EF2759EB8B10}" type="slidenum">
              <a:rPr lang="fr-FR" sz="19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fr-FR" sz="1900">
              <a:solidFill>
                <a:srgbClr val="FFFFFF"/>
              </a:solidFill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="" xmlns:a16="http://schemas.microsoft.com/office/drawing/2014/main" id="{2C6246ED-0535-4496-A8F6-1E80CC4EB8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E22C5C58-8032-4347-A4B4-C3531293B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06579" y="6135808"/>
            <a:ext cx="5502631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Chakib TAZI                                                       Semestre VI</a:t>
            </a:r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="" xmlns:a16="http://schemas.microsoft.com/office/drawing/2014/main" id="{FD3831B8-DCBC-4792-81EF-F105BBE859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881275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44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7586405-8EEC-47DB-ABAA-6302AD9645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77586405-8EEC-47DB-ABAA-6302AD9645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42E0283-43DE-401B-AD3E-A5E620F2FC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graphicEl>
                                              <a:dgm id="{142E0283-43DE-401B-AD3E-A5E620F2FC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4378428-C755-434E-A99C-9BBD927665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" dur="500"/>
                                        <p:tgtEl>
                                          <p:spTgt spid="7">
                                            <p:graphicEl>
                                              <a:dgm id="{C4378428-C755-434E-A99C-9BBD927665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1059F5-0FAB-4C90-BDB7-9DCCAC803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graphicEl>
                                              <a:dgm id="{921059F5-0FAB-4C90-BDB7-9DCCAC803C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734F0F-A338-468A-9B7A-469C2AB150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01734F0F-A338-468A-9B7A-469C2AB150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A4692D9-3257-41A7-BA2F-4C5489EDB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7">
                                            <p:graphicEl>
                                              <a:dgm id="{2A4692D9-3257-41A7-BA2F-4C5489EDB6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8E7DA98-EFAC-4C3D-BF6F-3D5EDD990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" dur="500"/>
                                        <p:tgtEl>
                                          <p:spTgt spid="7">
                                            <p:graphicEl>
                                              <a:dgm id="{B8E7DA98-EFAC-4C3D-BF6F-3D5EDD9902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BE0789E-91A7-4246-978E-A17FE1BF95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795735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3C6C0BD2-8B3C-4042-B4EE-5DB7665A373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bg2"/>
          </a:solidFill>
        </p:grpSpPr>
        <p:sp>
          <p:nvSpPr>
            <p:cNvPr id="13" name="Freeform 27">
              <a:extLst>
                <a:ext uri="{FF2B5EF4-FFF2-40B4-BE49-F238E27FC236}">
                  <a16:creationId xmlns="" xmlns:a16="http://schemas.microsoft.com/office/drawing/2014/main" id="{5F53669F-C1E6-43B8-AC6F-B44CE56BF70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28">
              <a:extLst>
                <a:ext uri="{FF2B5EF4-FFF2-40B4-BE49-F238E27FC236}">
                  <a16:creationId xmlns="" xmlns:a16="http://schemas.microsoft.com/office/drawing/2014/main" id="{53966C25-DAEA-4318-8FBC-EC6FF8F5A19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29">
              <a:extLst>
                <a:ext uri="{FF2B5EF4-FFF2-40B4-BE49-F238E27FC236}">
                  <a16:creationId xmlns="" xmlns:a16="http://schemas.microsoft.com/office/drawing/2014/main" id="{ED6EA716-EAD4-4023-8673-0809A1E2451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0">
              <a:extLst>
                <a:ext uri="{FF2B5EF4-FFF2-40B4-BE49-F238E27FC236}">
                  <a16:creationId xmlns="" xmlns:a16="http://schemas.microsoft.com/office/drawing/2014/main" id="{84261748-EFC0-4729-A7BB-A88FDAF6FAF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1">
              <a:extLst>
                <a:ext uri="{FF2B5EF4-FFF2-40B4-BE49-F238E27FC236}">
                  <a16:creationId xmlns="" xmlns:a16="http://schemas.microsoft.com/office/drawing/2014/main" id="{2C14F808-CC69-494F-98AC-CB750416CCF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2">
              <a:extLst>
                <a:ext uri="{FF2B5EF4-FFF2-40B4-BE49-F238E27FC236}">
                  <a16:creationId xmlns="" xmlns:a16="http://schemas.microsoft.com/office/drawing/2014/main" id="{F1CA3607-84D0-4085-A363-796A17B1D74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3">
              <a:extLst>
                <a:ext uri="{FF2B5EF4-FFF2-40B4-BE49-F238E27FC236}">
                  <a16:creationId xmlns="" xmlns:a16="http://schemas.microsoft.com/office/drawing/2014/main" id="{491E6160-2958-4A90-8B50-EDA182AABB9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4">
              <a:extLst>
                <a:ext uri="{FF2B5EF4-FFF2-40B4-BE49-F238E27FC236}">
                  <a16:creationId xmlns="" xmlns:a16="http://schemas.microsoft.com/office/drawing/2014/main" id="{559F6CB7-E057-499B-A859-3602769892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5">
              <a:extLst>
                <a:ext uri="{FF2B5EF4-FFF2-40B4-BE49-F238E27FC236}">
                  <a16:creationId xmlns="" xmlns:a16="http://schemas.microsoft.com/office/drawing/2014/main" id="{FF12353D-CF89-4D03-8075-C161824E23C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6">
              <a:extLst>
                <a:ext uri="{FF2B5EF4-FFF2-40B4-BE49-F238E27FC236}">
                  <a16:creationId xmlns="" xmlns:a16="http://schemas.microsoft.com/office/drawing/2014/main" id="{5B91C9D6-FAF2-445B-AF1B-43992602A9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37">
              <a:extLst>
                <a:ext uri="{FF2B5EF4-FFF2-40B4-BE49-F238E27FC236}">
                  <a16:creationId xmlns="" xmlns:a16="http://schemas.microsoft.com/office/drawing/2014/main" id="{570F7A1D-86B1-4AD1-B4A3-9AE2A52C857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38">
              <a:extLst>
                <a:ext uri="{FF2B5EF4-FFF2-40B4-BE49-F238E27FC236}">
                  <a16:creationId xmlns="" xmlns:a16="http://schemas.microsoft.com/office/drawing/2014/main" id="{52C6EBA8-95CC-4FE6-A8E4-3A6911E8A4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2BF7595D-43C1-4FFC-B078-CFED71B3B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056" y="1093380"/>
            <a:ext cx="3068182" cy="4671240"/>
          </a:xfrm>
        </p:spPr>
        <p:txBody>
          <a:bodyPr anchor="ctr">
            <a:normAutofit/>
          </a:bodyPr>
          <a:lstStyle/>
          <a:p>
            <a:pPr algn="r"/>
            <a:r>
              <a:rPr lang="fr-FR" b="1" dirty="0"/>
              <a:t>Les sciences de l’éducation</a:t>
            </a:r>
            <a:endParaRPr lang="fr-FR"/>
          </a:p>
        </p:txBody>
      </p:sp>
      <p:sp>
        <p:nvSpPr>
          <p:cNvPr id="26" name="Freeform 11">
            <a:extLst>
              <a:ext uri="{FF2B5EF4-FFF2-40B4-BE49-F238E27FC236}">
                <a16:creationId xmlns="" xmlns:a16="http://schemas.microsoft.com/office/drawing/2014/main" id="{15EDA122-4530-45D2-A70A-B1A967AAE56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4B9DE53C-3B3D-4652-9AB1-4C1B690E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88548" y="3246438"/>
            <a:ext cx="596886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2171095-843E-45AA-8D83-EF2759EB8B10}" type="slidenum">
              <a:rPr lang="fr-FR" sz="19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fr-FR" sz="1900">
              <a:solidFill>
                <a:srgbClr val="FFFFFF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9782F52E-0F94-4BFC-9F89-B054DDEAB9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F4C710C-EB25-4419-978C-0DAE97874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5509" y="1093380"/>
            <a:ext cx="6219103" cy="46792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FR" dirty="0"/>
              <a:t>Ainsi, les sciences de l’éducation concernent l’étude de différents aspects de l’éducation dans ses approches méthodologiques et pédagogiques et font appel à diverses disciplines : </a:t>
            </a:r>
          </a:p>
          <a:p>
            <a:pPr lvl="1">
              <a:lnSpc>
                <a:spcPct val="90000"/>
              </a:lnSpc>
            </a:pPr>
            <a:r>
              <a:rPr lang="fr-FR" dirty="0"/>
              <a:t>Histoire  de l’éducation;</a:t>
            </a:r>
          </a:p>
          <a:p>
            <a:pPr lvl="1">
              <a:lnSpc>
                <a:spcPct val="90000"/>
              </a:lnSpc>
            </a:pPr>
            <a:r>
              <a:rPr lang="fr-FR" dirty="0"/>
              <a:t>Sociologie  de l’éducation; </a:t>
            </a:r>
          </a:p>
          <a:p>
            <a:pPr lvl="1">
              <a:lnSpc>
                <a:spcPct val="90000"/>
              </a:lnSpc>
            </a:pPr>
            <a:r>
              <a:rPr lang="fr-FR" dirty="0"/>
              <a:t>Didactique;</a:t>
            </a:r>
          </a:p>
          <a:p>
            <a:pPr lvl="1">
              <a:lnSpc>
                <a:spcPct val="90000"/>
              </a:lnSpc>
            </a:pPr>
            <a:r>
              <a:rPr lang="fr-FR" dirty="0"/>
              <a:t>Psychologie  des apprentissages; </a:t>
            </a:r>
          </a:p>
          <a:p>
            <a:pPr lvl="1">
              <a:lnSpc>
                <a:spcPct val="90000"/>
              </a:lnSpc>
            </a:pPr>
            <a:r>
              <a:rPr lang="fr-FR" dirty="0"/>
              <a:t>Administration  scolaire;</a:t>
            </a:r>
          </a:p>
          <a:p>
            <a:pPr lvl="1">
              <a:lnSpc>
                <a:spcPct val="90000"/>
              </a:lnSpc>
            </a:pPr>
            <a:r>
              <a:rPr lang="fr-FR" dirty="0"/>
              <a:t>Politique  de l'éducation; </a:t>
            </a:r>
          </a:p>
          <a:p>
            <a:pPr lvl="1">
              <a:lnSpc>
                <a:spcPct val="90000"/>
              </a:lnSpc>
            </a:pPr>
            <a:r>
              <a:rPr lang="fr-FR" dirty="0"/>
              <a:t>Formation  professionnelle et continue; </a:t>
            </a:r>
          </a:p>
          <a:p>
            <a:pPr lvl="1">
              <a:lnSpc>
                <a:spcPct val="90000"/>
              </a:lnSpc>
            </a:pPr>
            <a:r>
              <a:rPr lang="fr-FR" dirty="0"/>
              <a:t>formation du personnel de l'enseignement; </a:t>
            </a:r>
          </a:p>
          <a:p>
            <a:pPr lvl="1">
              <a:lnSpc>
                <a:spcPct val="90000"/>
              </a:lnSpc>
            </a:pPr>
            <a:r>
              <a:rPr lang="fr-FR" dirty="0"/>
              <a:t>éducation spécialisée; </a:t>
            </a:r>
          </a:p>
          <a:p>
            <a:pPr lvl="1">
              <a:lnSpc>
                <a:spcPct val="90000"/>
              </a:lnSpc>
            </a:pPr>
            <a:r>
              <a:rPr lang="fr-FR" dirty="0"/>
              <a:t>etc.</a:t>
            </a:r>
          </a:p>
          <a:p>
            <a:pPr>
              <a:lnSpc>
                <a:spcPct val="90000"/>
              </a:lnSpc>
            </a:pP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02455C26-8CB6-459F-B6AB-889147AA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8970" y="6130437"/>
            <a:ext cx="5768696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>
                <a:solidFill>
                  <a:schemeClr val="tx1"/>
                </a:solidFill>
              </a:rPr>
              <a:t>Chakib TAZI                                                       Semestre VI</a:t>
            </a:r>
          </a:p>
        </p:txBody>
      </p:sp>
    </p:spTree>
    <p:extLst>
      <p:ext uri="{BB962C8B-B14F-4D97-AF65-F5344CB8AC3E}">
        <p14:creationId xmlns:p14="http://schemas.microsoft.com/office/powerpoint/2010/main" val="589007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19FE08D8-CEA0-461E-870A-02CD15D9B9D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="" xmlns:a16="http://schemas.microsoft.com/office/drawing/2014/main" id="{D12B5993-BD3F-4465-BB30-506234CF5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fr-FR" sz="3200">
                <a:solidFill>
                  <a:schemeClr val="bg1"/>
                </a:solidFill>
              </a:rPr>
              <a:t>La didactique 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="" xmlns:a16="http://schemas.microsoft.com/office/drawing/2014/main" id="{2B982904-A46E-41DF-BA98-61E2300C7D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9B74D131-1C72-428E-BBD1-87907213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518" y="3259287"/>
            <a:ext cx="77976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2171095-843E-45AA-8D83-EF2759EB8B10}" type="slidenum">
              <a:rPr lang="fr-FR" sz="19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fr-FR" sz="1900">
              <a:solidFill>
                <a:srgbClr val="FFFFFF"/>
              </a:solidFill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="" xmlns:a16="http://schemas.microsoft.com/office/drawing/2014/main" id="{27018161-547E-48F7-A0D9-272C9EA5B3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33092FCF-D5FE-4BCF-AA40-38114940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r>
              <a:rPr lang="fr-FR" i="1" dirty="0"/>
              <a:t>« la didactique est la science de la diffusion (et de la non-diffusion, voire de la rétention) des connaissances, savoirs et pratiques dans un groupe humain déterminé – une classe scolaire, « la » société, une institution, etc. »</a:t>
            </a:r>
          </a:p>
          <a:p>
            <a:pPr lvl="4"/>
            <a:r>
              <a:rPr lang="fr-FR" dirty="0"/>
              <a:t>Yves Chevallard, </a:t>
            </a:r>
            <a:r>
              <a:rPr lang="fr-FR" i="1" dirty="0"/>
              <a:t>Didactique et formation des enseignants.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F297FB09-5487-4737-B2DC-6A48C2624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06579" y="6135808"/>
            <a:ext cx="5502631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r-FR"/>
              <a:t>Chakib TAZI                                                       Semestre VI</a:t>
            </a:r>
          </a:p>
        </p:txBody>
      </p:sp>
    </p:spTree>
    <p:extLst>
      <p:ext uri="{BB962C8B-B14F-4D97-AF65-F5344CB8AC3E}">
        <p14:creationId xmlns:p14="http://schemas.microsoft.com/office/powerpoint/2010/main" val="297127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928</Words>
  <Application>Microsoft Office PowerPoint</Application>
  <PresentationFormat>Grand écran</PresentationFormat>
  <Paragraphs>133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Century Gothic</vt:lpstr>
      <vt:lpstr>Times New Roman</vt:lpstr>
      <vt:lpstr>Tw Cen MT</vt:lpstr>
      <vt:lpstr>Wingdings 3</vt:lpstr>
      <vt:lpstr>Brin</vt:lpstr>
      <vt:lpstr>Didactique du français Histoire et méthodes </vt:lpstr>
      <vt:lpstr>Définition de la didactique : champs et objets</vt:lpstr>
      <vt:lpstr>La pédagogie </vt:lpstr>
      <vt:lpstr>Le triangle pédagogique </vt:lpstr>
      <vt:lpstr>La pédagogie : un don, une science, un art ?  </vt:lpstr>
      <vt:lpstr>La pédagogie</vt:lpstr>
      <vt:lpstr>Les sciences de l’éducation </vt:lpstr>
      <vt:lpstr>Les sciences de l’éducation</vt:lpstr>
      <vt:lpstr>La didactique </vt:lpstr>
      <vt:lpstr>La didactique </vt:lpstr>
      <vt:lpstr>Le triangle didactique</vt:lpstr>
      <vt:lpstr>Axe-1 L'axe épistémologie : Élaboration didactique.</vt:lpstr>
      <vt:lpstr>Axe-2 L'axe psychologie cognitive : Appropriation didactique. </vt:lpstr>
      <vt:lpstr>Axe-3 L'axe praxéologie : Interactions didactiques. </vt:lpstr>
      <vt:lpstr>La transposition didactique </vt:lpstr>
      <vt:lpstr>Articulation entre didactique et pédagogie  </vt:lpstr>
      <vt:lpstr>Articulation entre didactique et pédagogie </vt:lpstr>
      <vt:lpstr>Pour aller plus loin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didactique du français</dc:title>
  <dc:creator>abdou eljemli</dc:creator>
  <cp:lastModifiedBy>Admin</cp:lastModifiedBy>
  <cp:revision>6</cp:revision>
  <dcterms:created xsi:type="dcterms:W3CDTF">2020-03-15T19:35:58Z</dcterms:created>
  <dcterms:modified xsi:type="dcterms:W3CDTF">2020-03-16T06:56:29Z</dcterms:modified>
</cp:coreProperties>
</file>