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71" r:id="rId14"/>
    <p:sldId id="270" r:id="rId15"/>
    <p:sldId id="272" r:id="rId16"/>
    <p:sldId id="269" r:id="rId17"/>
    <p:sldId id="274"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7"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ata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0.svg"/><Relationship Id="rId1" Type="http://schemas.openxmlformats.org/officeDocument/2006/relationships/image" Target="../media/image13.png"/><Relationship Id="rId6" Type="http://schemas.openxmlformats.org/officeDocument/2006/relationships/image" Target="../media/image30.svg"/><Relationship Id="rId5" Type="http://schemas.openxmlformats.org/officeDocument/2006/relationships/image" Target="../media/image18.png"/><Relationship Id="rId4" Type="http://schemas.openxmlformats.org/officeDocument/2006/relationships/image" Target="../media/image34.svg"/></Relationships>
</file>

<file path=ppt/diagrams/_rels/data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36.svg"/><Relationship Id="rId1" Type="http://schemas.openxmlformats.org/officeDocument/2006/relationships/image" Target="../media/image21.png"/><Relationship Id="rId4" Type="http://schemas.openxmlformats.org/officeDocument/2006/relationships/image" Target="../media/image38.svg"/></Relationships>
</file>

<file path=ppt/diagrams/_rels/data1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10.png"/><Relationship Id="rId7" Type="http://schemas.openxmlformats.org/officeDocument/2006/relationships/image" Target="../media/image11.png"/><Relationship Id="rId2" Type="http://schemas.openxmlformats.org/officeDocument/2006/relationships/image" Target="../media/image22.svg"/><Relationship Id="rId1" Type="http://schemas.openxmlformats.org/officeDocument/2006/relationships/image" Target="../media/image14.png"/><Relationship Id="rId6" Type="http://schemas.openxmlformats.org/officeDocument/2006/relationships/image" Target="../media/image18.svg"/><Relationship Id="rId5" Type="http://schemas.openxmlformats.org/officeDocument/2006/relationships/image" Target="../media/image12.png"/><Relationship Id="rId4" Type="http://schemas.openxmlformats.org/officeDocument/2006/relationships/image" Target="../media/image12.svg"/></Relationships>
</file>

<file path=ppt/diagrams/_rels/data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36.svg"/><Relationship Id="rId1" Type="http://schemas.openxmlformats.org/officeDocument/2006/relationships/image" Target="../media/image21.png"/><Relationship Id="rId6" Type="http://schemas.openxmlformats.org/officeDocument/2006/relationships/image" Target="../media/image42.svg"/><Relationship Id="rId5" Type="http://schemas.openxmlformats.org/officeDocument/2006/relationships/image" Target="../media/image24.png"/><Relationship Id="rId4" Type="http://schemas.openxmlformats.org/officeDocument/2006/relationships/image" Target="../media/image40.svg"/></Relationships>
</file>

<file path=ppt/diagrams/_rels/data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0.svg"/><Relationship Id="rId1" Type="http://schemas.openxmlformats.org/officeDocument/2006/relationships/image" Target="../media/image13.png"/><Relationship Id="rId4" Type="http://schemas.openxmlformats.org/officeDocument/2006/relationships/image" Target="../media/image12.svg"/></Relationships>
</file>

<file path=ppt/diagrams/_rels/data15.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25.png"/><Relationship Id="rId7"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0.png"/><Relationship Id="rId6" Type="http://schemas.openxmlformats.org/officeDocument/2006/relationships/image" Target="../media/image34.svg"/><Relationship Id="rId5" Type="http://schemas.openxmlformats.org/officeDocument/2006/relationships/image" Target="../media/image20.png"/><Relationship Id="rId4" Type="http://schemas.openxmlformats.org/officeDocument/2006/relationships/image" Target="../media/image44.svg"/></Relationships>
</file>

<file path=ppt/diagrams/_rels/data16.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46.svg"/><Relationship Id="rId1" Type="http://schemas.openxmlformats.org/officeDocument/2006/relationships/image" Target="../media/image26.png"/><Relationship Id="rId6" Type="http://schemas.openxmlformats.org/officeDocument/2006/relationships/image" Target="../media/image30.svg"/><Relationship Id="rId5" Type="http://schemas.openxmlformats.org/officeDocument/2006/relationships/image" Target="../media/image18.png"/><Relationship Id="rId4" Type="http://schemas.openxmlformats.org/officeDocument/2006/relationships/image" Target="../media/image18.svg"/></Relationships>
</file>

<file path=ppt/diagrams/_rels/data17.xml.rels><?xml version="1.0" encoding="UTF-8" standalone="yes"?>
<Relationships xmlns="http://schemas.openxmlformats.org/package/2006/relationships"><Relationship Id="rId8" Type="http://schemas.openxmlformats.org/officeDocument/2006/relationships/image" Target="../media/image52.svg"/><Relationship Id="rId3" Type="http://schemas.openxmlformats.org/officeDocument/2006/relationships/image" Target="../media/image28.png"/><Relationship Id="rId7" Type="http://schemas.openxmlformats.org/officeDocument/2006/relationships/image" Target="../media/image29.png"/><Relationship Id="rId2" Type="http://schemas.openxmlformats.org/officeDocument/2006/relationships/image" Target="../media/image48.svg"/><Relationship Id="rId1" Type="http://schemas.openxmlformats.org/officeDocument/2006/relationships/image" Target="../media/image27.png"/><Relationship Id="rId6" Type="http://schemas.openxmlformats.org/officeDocument/2006/relationships/image" Target="../media/image30.svg"/><Relationship Id="rId5" Type="http://schemas.openxmlformats.org/officeDocument/2006/relationships/image" Target="../media/image18.png"/><Relationship Id="rId10" Type="http://schemas.openxmlformats.org/officeDocument/2006/relationships/image" Target="../media/image54.svg"/><Relationship Id="rId4" Type="http://schemas.openxmlformats.org/officeDocument/2006/relationships/image" Target="../media/image50.svg"/><Relationship Id="rId9" Type="http://schemas.openxmlformats.org/officeDocument/2006/relationships/image" Target="../media/image30.png"/></Relationships>
</file>

<file path=ppt/diagrams/_rels/data18.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8.png"/><Relationship Id="rId7" Type="http://schemas.openxmlformats.org/officeDocument/2006/relationships/image" Target="../media/image13.png"/><Relationship Id="rId2" Type="http://schemas.openxmlformats.org/officeDocument/2006/relationships/image" Target="../media/image56.svg"/><Relationship Id="rId1" Type="http://schemas.openxmlformats.org/officeDocument/2006/relationships/image" Target="../media/image31.png"/><Relationship Id="rId6" Type="http://schemas.openxmlformats.org/officeDocument/2006/relationships/image" Target="../media/image18.svg"/><Relationship Id="rId5" Type="http://schemas.openxmlformats.org/officeDocument/2006/relationships/image" Target="../media/image12.png"/><Relationship Id="rId10" Type="http://schemas.openxmlformats.org/officeDocument/2006/relationships/image" Target="../media/image58.svg"/><Relationship Id="rId4" Type="http://schemas.openxmlformats.org/officeDocument/2006/relationships/image" Target="../media/image30.svg"/><Relationship Id="rId9" Type="http://schemas.openxmlformats.org/officeDocument/2006/relationships/image" Target="../media/image32.pn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14.svg"/><Relationship Id="rId5" Type="http://schemas.openxmlformats.org/officeDocument/2006/relationships/image" Target="../media/image8.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svg"/><Relationship Id="rId1" Type="http://schemas.openxmlformats.org/officeDocument/2006/relationships/image" Target="../media/image10.png"/><Relationship Id="rId6" Type="http://schemas.openxmlformats.org/officeDocument/2006/relationships/image" Target="../media/image18.svg"/><Relationship Id="rId5" Type="http://schemas.openxmlformats.org/officeDocument/2006/relationships/image" Target="../media/image12.png"/><Relationship Id="rId4" Type="http://schemas.openxmlformats.org/officeDocument/2006/relationships/image" Target="../media/image14.svg"/></Relationships>
</file>

<file path=ppt/diagrams/_rels/data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svg"/><Relationship Id="rId1" Type="http://schemas.openxmlformats.org/officeDocument/2006/relationships/image" Target="../media/image13.png"/><Relationship Id="rId4" Type="http://schemas.openxmlformats.org/officeDocument/2006/relationships/image" Target="../media/image22.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svg"/><Relationship Id="rId1" Type="http://schemas.openxmlformats.org/officeDocument/2006/relationships/image" Target="../media/image15.png"/><Relationship Id="rId4" Type="http://schemas.openxmlformats.org/officeDocument/2006/relationships/image" Target="../media/image20.svg"/></Relationships>
</file>

<file path=ppt/diagrams/_rels/data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0.svg"/><Relationship Id="rId1" Type="http://schemas.openxmlformats.org/officeDocument/2006/relationships/image" Target="../media/image13.png"/><Relationship Id="rId4" Type="http://schemas.openxmlformats.org/officeDocument/2006/relationships/image" Target="../media/image26.svg"/></Relationships>
</file>

<file path=ppt/diagrams/_rels/data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svg"/><Relationship Id="rId1" Type="http://schemas.openxmlformats.org/officeDocument/2006/relationships/image" Target="../media/image13.png"/><Relationship Id="rId4" Type="http://schemas.openxmlformats.org/officeDocument/2006/relationships/image" Target="../media/image14.svg"/></Relationships>
</file>

<file path=ppt/diagrams/_rels/data9.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14.png"/><Relationship Id="rId7" Type="http://schemas.openxmlformats.org/officeDocument/2006/relationships/image" Target="../media/image19.png"/><Relationship Id="rId2" Type="http://schemas.openxmlformats.org/officeDocument/2006/relationships/image" Target="../media/image28.svg"/><Relationship Id="rId1" Type="http://schemas.openxmlformats.org/officeDocument/2006/relationships/image" Target="../media/image17.png"/><Relationship Id="rId6" Type="http://schemas.openxmlformats.org/officeDocument/2006/relationships/image" Target="../media/image30.svg"/><Relationship Id="rId5" Type="http://schemas.openxmlformats.org/officeDocument/2006/relationships/image" Target="../media/image18.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image" Target="../media/image10.svg"/><Relationship Id="rId1" Type="http://schemas.openxmlformats.org/officeDocument/2006/relationships/image" Target="../media/image6.png"/><Relationship Id="rId6" Type="http://schemas.openxmlformats.org/officeDocument/2006/relationships/image" Target="../media/image14.svg"/><Relationship Id="rId5" Type="http://schemas.openxmlformats.org/officeDocument/2006/relationships/image" Target="../media/image8.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DBC757-BF17-4CBF-A93D-C1642A600529}"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474544D5-17D9-4219-8F89-C1DF2C351846}">
      <dgm:prSet/>
      <dgm:spPr/>
      <dgm:t>
        <a:bodyPr/>
        <a:lstStyle/>
        <a:p>
          <a:pPr>
            <a:lnSpc>
              <a:spcPct val="100000"/>
            </a:lnSpc>
          </a:pPr>
          <a:r>
            <a:rPr lang="fr-FR" dirty="0"/>
            <a:t>En didactique du français en tant que langue étrangère – et peut être même dans l’éducation en général - les innovations et les progrès décisifs ne viennent pas, dans la majorité, des cas de la discipline interne, mais sont le produit de causes et d’exigences externes pour une large part. </a:t>
          </a:r>
          <a:endParaRPr lang="en-US" dirty="0"/>
        </a:p>
      </dgm:t>
    </dgm:pt>
    <dgm:pt modelId="{C56570B0-DC57-4AF8-BB2C-B1ACFED58666}" type="parTrans" cxnId="{AA2010D9-E097-4676-9C3C-F727D01A22A0}">
      <dgm:prSet/>
      <dgm:spPr/>
      <dgm:t>
        <a:bodyPr/>
        <a:lstStyle/>
        <a:p>
          <a:endParaRPr lang="en-US"/>
        </a:p>
      </dgm:t>
    </dgm:pt>
    <dgm:pt modelId="{2A098DCB-4999-47E5-BE79-CE0AF60BDA41}" type="sibTrans" cxnId="{AA2010D9-E097-4676-9C3C-F727D01A22A0}">
      <dgm:prSet/>
      <dgm:spPr/>
      <dgm:t>
        <a:bodyPr/>
        <a:lstStyle/>
        <a:p>
          <a:endParaRPr lang="en-US"/>
        </a:p>
      </dgm:t>
    </dgm:pt>
    <dgm:pt modelId="{2DE5C380-798B-4A4C-B9BA-D12C8CB70F0C}">
      <dgm:prSet/>
      <dgm:spPr/>
      <dgm:t>
        <a:bodyPr/>
        <a:lstStyle/>
        <a:p>
          <a:pPr>
            <a:lnSpc>
              <a:spcPct val="100000"/>
            </a:lnSpc>
          </a:pPr>
          <a:r>
            <a:rPr lang="fr-FR"/>
            <a:t>Nous proposons un parcours à travers les différentes méthodologies de l’enseignement des langues étrangères et en particulier du français, depuis le 18</a:t>
          </a:r>
          <a:r>
            <a:rPr lang="fr-FR" baseline="30000"/>
            <a:t>ème</a:t>
          </a:r>
          <a:r>
            <a:rPr lang="fr-FR"/>
            <a:t> siècle jusqu’à nos jours, afin d’en apprécier l’évolution initiale. </a:t>
          </a:r>
          <a:endParaRPr lang="en-US"/>
        </a:p>
      </dgm:t>
    </dgm:pt>
    <dgm:pt modelId="{382AE501-5EBA-4D93-97ED-15C67CAAEB5B}" type="parTrans" cxnId="{02222E83-3EAF-4F04-AFF4-3F1DEBEB4521}">
      <dgm:prSet/>
      <dgm:spPr/>
      <dgm:t>
        <a:bodyPr/>
        <a:lstStyle/>
        <a:p>
          <a:endParaRPr lang="en-US"/>
        </a:p>
      </dgm:t>
    </dgm:pt>
    <dgm:pt modelId="{25604F8F-54D7-432E-AAA6-B3E416C07217}" type="sibTrans" cxnId="{02222E83-3EAF-4F04-AFF4-3F1DEBEB4521}">
      <dgm:prSet/>
      <dgm:spPr/>
      <dgm:t>
        <a:bodyPr/>
        <a:lstStyle/>
        <a:p>
          <a:endParaRPr lang="en-US"/>
        </a:p>
      </dgm:t>
    </dgm:pt>
    <dgm:pt modelId="{5997372D-0F23-493C-BCB2-7CF4AE5F1281}">
      <dgm:prSet/>
      <dgm:spPr/>
      <dgm:t>
        <a:bodyPr/>
        <a:lstStyle/>
        <a:p>
          <a:pPr>
            <a:lnSpc>
              <a:spcPct val="100000"/>
            </a:lnSpc>
          </a:pPr>
          <a:r>
            <a:rPr lang="fr-FR"/>
            <a:t>Nous allons aussi tenter d’expliquer les raisons qui ont permis à un courant d’apparaître et un autre de disparaître. </a:t>
          </a:r>
          <a:endParaRPr lang="en-US"/>
        </a:p>
      </dgm:t>
    </dgm:pt>
    <dgm:pt modelId="{1BF447C8-12DC-4CB4-B91E-7DED865E668F}" type="parTrans" cxnId="{FE71DA19-8947-4798-9AAE-CFC24C5FF8C3}">
      <dgm:prSet/>
      <dgm:spPr/>
      <dgm:t>
        <a:bodyPr/>
        <a:lstStyle/>
        <a:p>
          <a:endParaRPr lang="en-US"/>
        </a:p>
      </dgm:t>
    </dgm:pt>
    <dgm:pt modelId="{14795ED0-3DA0-413C-BC7D-DCDF6A488ED6}" type="sibTrans" cxnId="{FE71DA19-8947-4798-9AAE-CFC24C5FF8C3}">
      <dgm:prSet/>
      <dgm:spPr/>
      <dgm:t>
        <a:bodyPr/>
        <a:lstStyle/>
        <a:p>
          <a:endParaRPr lang="en-US"/>
        </a:p>
      </dgm:t>
    </dgm:pt>
    <dgm:pt modelId="{9D73240A-2F4E-43E5-AF8B-33DED60A2B27}" type="pres">
      <dgm:prSet presAssocID="{ADDBC757-BF17-4CBF-A93D-C1642A600529}" presName="root" presStyleCnt="0">
        <dgm:presLayoutVars>
          <dgm:dir/>
          <dgm:resizeHandles val="exact"/>
        </dgm:presLayoutVars>
      </dgm:prSet>
      <dgm:spPr/>
      <dgm:t>
        <a:bodyPr/>
        <a:lstStyle/>
        <a:p>
          <a:endParaRPr lang="fr-FR"/>
        </a:p>
      </dgm:t>
    </dgm:pt>
    <dgm:pt modelId="{41615D70-D4E4-4DAE-90B3-4CEEE54DB6AE}" type="pres">
      <dgm:prSet presAssocID="{474544D5-17D9-4219-8F89-C1DF2C351846}" presName="compNode" presStyleCnt="0"/>
      <dgm:spPr/>
    </dgm:pt>
    <dgm:pt modelId="{B7EF5D20-42D0-46C2-8C67-0A7F645C71C2}" type="pres">
      <dgm:prSet presAssocID="{474544D5-17D9-4219-8F89-C1DF2C351846}" presName="bgRect" presStyleLbl="bgShp" presStyleIdx="0" presStyleCnt="3"/>
      <dgm:spPr/>
    </dgm:pt>
    <dgm:pt modelId="{B78995EB-85B5-488D-BF5B-62350793EDCB}" type="pres">
      <dgm:prSet presAssocID="{474544D5-17D9-4219-8F89-C1DF2C351846}"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fr-FR"/>
        </a:p>
      </dgm:t>
      <dgm:extLst>
        <a:ext uri="{E40237B7-FDA0-4F09-8148-C483321AD2D9}">
          <dgm14:cNvPr xmlns:dgm14="http://schemas.microsoft.com/office/drawing/2010/diagram" id="0" name="" descr="Maximize"/>
        </a:ext>
      </dgm:extLst>
    </dgm:pt>
    <dgm:pt modelId="{1603F108-BA78-4B80-BA92-5EB5E29A6950}" type="pres">
      <dgm:prSet presAssocID="{474544D5-17D9-4219-8F89-C1DF2C351846}" presName="spaceRect" presStyleCnt="0"/>
      <dgm:spPr/>
    </dgm:pt>
    <dgm:pt modelId="{7C75C683-5A6A-415D-90B1-181476888E07}" type="pres">
      <dgm:prSet presAssocID="{474544D5-17D9-4219-8F89-C1DF2C351846}" presName="parTx" presStyleLbl="revTx" presStyleIdx="0" presStyleCnt="3">
        <dgm:presLayoutVars>
          <dgm:chMax val="0"/>
          <dgm:chPref val="0"/>
        </dgm:presLayoutVars>
      </dgm:prSet>
      <dgm:spPr/>
      <dgm:t>
        <a:bodyPr/>
        <a:lstStyle/>
        <a:p>
          <a:endParaRPr lang="fr-FR"/>
        </a:p>
      </dgm:t>
    </dgm:pt>
    <dgm:pt modelId="{EC63E8E0-74F8-4AF8-BC55-5538AEC3EA7A}" type="pres">
      <dgm:prSet presAssocID="{2A098DCB-4999-47E5-BE79-CE0AF60BDA41}" presName="sibTrans" presStyleCnt="0"/>
      <dgm:spPr/>
    </dgm:pt>
    <dgm:pt modelId="{CAE5601B-F2A6-41FE-9C99-FD91B5C5623E}" type="pres">
      <dgm:prSet presAssocID="{2DE5C380-798B-4A4C-B9BA-D12C8CB70F0C}" presName="compNode" presStyleCnt="0"/>
      <dgm:spPr/>
    </dgm:pt>
    <dgm:pt modelId="{28A3A480-0D93-4F79-8FDB-E700E060388F}" type="pres">
      <dgm:prSet presAssocID="{2DE5C380-798B-4A4C-B9BA-D12C8CB70F0C}" presName="bgRect" presStyleLbl="bgShp" presStyleIdx="1" presStyleCnt="3"/>
      <dgm:spPr/>
    </dgm:pt>
    <dgm:pt modelId="{DD1AD197-24CB-4340-AEAF-D74AD3B5B6F3}" type="pres">
      <dgm:prSet presAssocID="{2DE5C380-798B-4A4C-B9BA-D12C8CB70F0C}"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fr-FR"/>
        </a:p>
      </dgm:t>
      <dgm:extLst>
        <a:ext uri="{E40237B7-FDA0-4F09-8148-C483321AD2D9}">
          <dgm14:cNvPr xmlns:dgm14="http://schemas.microsoft.com/office/drawing/2010/diagram" id="0" name="" descr="Quotes"/>
        </a:ext>
      </dgm:extLst>
    </dgm:pt>
    <dgm:pt modelId="{B2DF87DE-3E7B-4B32-BE30-584C3EDBBB59}" type="pres">
      <dgm:prSet presAssocID="{2DE5C380-798B-4A4C-B9BA-D12C8CB70F0C}" presName="spaceRect" presStyleCnt="0"/>
      <dgm:spPr/>
    </dgm:pt>
    <dgm:pt modelId="{1AB501AB-A623-4983-913C-5CD04FE0ADE8}" type="pres">
      <dgm:prSet presAssocID="{2DE5C380-798B-4A4C-B9BA-D12C8CB70F0C}" presName="parTx" presStyleLbl="revTx" presStyleIdx="1" presStyleCnt="3">
        <dgm:presLayoutVars>
          <dgm:chMax val="0"/>
          <dgm:chPref val="0"/>
        </dgm:presLayoutVars>
      </dgm:prSet>
      <dgm:spPr/>
      <dgm:t>
        <a:bodyPr/>
        <a:lstStyle/>
        <a:p>
          <a:endParaRPr lang="fr-FR"/>
        </a:p>
      </dgm:t>
    </dgm:pt>
    <dgm:pt modelId="{61F84394-1C62-4889-BFAD-71B8AAE299E7}" type="pres">
      <dgm:prSet presAssocID="{25604F8F-54D7-432E-AAA6-B3E416C07217}" presName="sibTrans" presStyleCnt="0"/>
      <dgm:spPr/>
    </dgm:pt>
    <dgm:pt modelId="{E8335101-1E39-41FE-B029-EC64674B812C}" type="pres">
      <dgm:prSet presAssocID="{5997372D-0F23-493C-BCB2-7CF4AE5F1281}" presName="compNode" presStyleCnt="0"/>
      <dgm:spPr/>
    </dgm:pt>
    <dgm:pt modelId="{D67E3308-52FC-42E1-92CA-14C66CFE66F0}" type="pres">
      <dgm:prSet presAssocID="{5997372D-0F23-493C-BCB2-7CF4AE5F1281}" presName="bgRect" presStyleLbl="bgShp" presStyleIdx="2" presStyleCnt="3"/>
      <dgm:spPr/>
    </dgm:pt>
    <dgm:pt modelId="{B7DCA302-A9A7-4556-9657-E523FA511004}" type="pres">
      <dgm:prSet presAssocID="{5997372D-0F23-493C-BCB2-7CF4AE5F1281}"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t>
        <a:bodyPr/>
        <a:lstStyle/>
        <a:p>
          <a:endParaRPr lang="fr-FR"/>
        </a:p>
      </dgm:t>
      <dgm:extLst>
        <a:ext uri="{E40237B7-FDA0-4F09-8148-C483321AD2D9}">
          <dgm14:cNvPr xmlns:dgm14="http://schemas.microsoft.com/office/drawing/2010/diagram" id="0" name="" descr="Stop Sign"/>
        </a:ext>
      </dgm:extLst>
    </dgm:pt>
    <dgm:pt modelId="{F8D72400-016A-468D-B5B5-5274655423DB}" type="pres">
      <dgm:prSet presAssocID="{5997372D-0F23-493C-BCB2-7CF4AE5F1281}" presName="spaceRect" presStyleCnt="0"/>
      <dgm:spPr/>
    </dgm:pt>
    <dgm:pt modelId="{1AD75E54-2C55-4AE8-A860-5EC01A9C8975}" type="pres">
      <dgm:prSet presAssocID="{5997372D-0F23-493C-BCB2-7CF4AE5F1281}" presName="parTx" presStyleLbl="revTx" presStyleIdx="2" presStyleCnt="3">
        <dgm:presLayoutVars>
          <dgm:chMax val="0"/>
          <dgm:chPref val="0"/>
        </dgm:presLayoutVars>
      </dgm:prSet>
      <dgm:spPr/>
      <dgm:t>
        <a:bodyPr/>
        <a:lstStyle/>
        <a:p>
          <a:endParaRPr lang="fr-FR"/>
        </a:p>
      </dgm:t>
    </dgm:pt>
  </dgm:ptLst>
  <dgm:cxnLst>
    <dgm:cxn modelId="{46E9182A-EB58-439F-931F-1B290C87B2DB}" type="presOf" srcId="{ADDBC757-BF17-4CBF-A93D-C1642A600529}" destId="{9D73240A-2F4E-43E5-AF8B-33DED60A2B27}" srcOrd="0" destOrd="0" presId="urn:microsoft.com/office/officeart/2018/2/layout/IconVerticalSolidList"/>
    <dgm:cxn modelId="{380AADDC-26B7-4640-84C9-12BCA107A9DA}" type="presOf" srcId="{474544D5-17D9-4219-8F89-C1DF2C351846}" destId="{7C75C683-5A6A-415D-90B1-181476888E07}" srcOrd="0" destOrd="0" presId="urn:microsoft.com/office/officeart/2018/2/layout/IconVerticalSolidList"/>
    <dgm:cxn modelId="{AA2010D9-E097-4676-9C3C-F727D01A22A0}" srcId="{ADDBC757-BF17-4CBF-A93D-C1642A600529}" destId="{474544D5-17D9-4219-8F89-C1DF2C351846}" srcOrd="0" destOrd="0" parTransId="{C56570B0-DC57-4AF8-BB2C-B1ACFED58666}" sibTransId="{2A098DCB-4999-47E5-BE79-CE0AF60BDA41}"/>
    <dgm:cxn modelId="{02222E83-3EAF-4F04-AFF4-3F1DEBEB4521}" srcId="{ADDBC757-BF17-4CBF-A93D-C1642A600529}" destId="{2DE5C380-798B-4A4C-B9BA-D12C8CB70F0C}" srcOrd="1" destOrd="0" parTransId="{382AE501-5EBA-4D93-97ED-15C67CAAEB5B}" sibTransId="{25604F8F-54D7-432E-AAA6-B3E416C07217}"/>
    <dgm:cxn modelId="{FE71DA19-8947-4798-9AAE-CFC24C5FF8C3}" srcId="{ADDBC757-BF17-4CBF-A93D-C1642A600529}" destId="{5997372D-0F23-493C-BCB2-7CF4AE5F1281}" srcOrd="2" destOrd="0" parTransId="{1BF447C8-12DC-4CB4-B91E-7DED865E668F}" sibTransId="{14795ED0-3DA0-413C-BC7D-DCDF6A488ED6}"/>
    <dgm:cxn modelId="{837935E4-D5FA-4976-8C8F-DAFAA53A8A95}" type="presOf" srcId="{2DE5C380-798B-4A4C-B9BA-D12C8CB70F0C}" destId="{1AB501AB-A623-4983-913C-5CD04FE0ADE8}" srcOrd="0" destOrd="0" presId="urn:microsoft.com/office/officeart/2018/2/layout/IconVerticalSolidList"/>
    <dgm:cxn modelId="{BF4EB6C4-BAAF-47F7-8FD6-B42F2C10FCF2}" type="presOf" srcId="{5997372D-0F23-493C-BCB2-7CF4AE5F1281}" destId="{1AD75E54-2C55-4AE8-A860-5EC01A9C8975}" srcOrd="0" destOrd="0" presId="urn:microsoft.com/office/officeart/2018/2/layout/IconVerticalSolidList"/>
    <dgm:cxn modelId="{A90BFEBF-1028-4250-BB7D-A59BEC8AB53C}" type="presParOf" srcId="{9D73240A-2F4E-43E5-AF8B-33DED60A2B27}" destId="{41615D70-D4E4-4DAE-90B3-4CEEE54DB6AE}" srcOrd="0" destOrd="0" presId="urn:microsoft.com/office/officeart/2018/2/layout/IconVerticalSolidList"/>
    <dgm:cxn modelId="{98531A49-E2E4-4F57-AB9B-BEDF164659FB}" type="presParOf" srcId="{41615D70-D4E4-4DAE-90B3-4CEEE54DB6AE}" destId="{B7EF5D20-42D0-46C2-8C67-0A7F645C71C2}" srcOrd="0" destOrd="0" presId="urn:microsoft.com/office/officeart/2018/2/layout/IconVerticalSolidList"/>
    <dgm:cxn modelId="{0E18177A-83FA-4FEA-937A-2285E6735157}" type="presParOf" srcId="{41615D70-D4E4-4DAE-90B3-4CEEE54DB6AE}" destId="{B78995EB-85B5-488D-BF5B-62350793EDCB}" srcOrd="1" destOrd="0" presId="urn:microsoft.com/office/officeart/2018/2/layout/IconVerticalSolidList"/>
    <dgm:cxn modelId="{F121C2F1-C627-4C4F-95D3-3FE42FEF58AB}" type="presParOf" srcId="{41615D70-D4E4-4DAE-90B3-4CEEE54DB6AE}" destId="{1603F108-BA78-4B80-BA92-5EB5E29A6950}" srcOrd="2" destOrd="0" presId="urn:microsoft.com/office/officeart/2018/2/layout/IconVerticalSolidList"/>
    <dgm:cxn modelId="{DCDB46CC-74C2-4FED-B1B1-A20F66C8C7AE}" type="presParOf" srcId="{41615D70-D4E4-4DAE-90B3-4CEEE54DB6AE}" destId="{7C75C683-5A6A-415D-90B1-181476888E07}" srcOrd="3" destOrd="0" presId="urn:microsoft.com/office/officeart/2018/2/layout/IconVerticalSolidList"/>
    <dgm:cxn modelId="{5949F693-8782-4A76-9F05-45EB4C9C72CB}" type="presParOf" srcId="{9D73240A-2F4E-43E5-AF8B-33DED60A2B27}" destId="{EC63E8E0-74F8-4AF8-BC55-5538AEC3EA7A}" srcOrd="1" destOrd="0" presId="urn:microsoft.com/office/officeart/2018/2/layout/IconVerticalSolidList"/>
    <dgm:cxn modelId="{493BDDD3-7A69-476A-9DFA-FD6C6D1736C1}" type="presParOf" srcId="{9D73240A-2F4E-43E5-AF8B-33DED60A2B27}" destId="{CAE5601B-F2A6-41FE-9C99-FD91B5C5623E}" srcOrd="2" destOrd="0" presId="urn:microsoft.com/office/officeart/2018/2/layout/IconVerticalSolidList"/>
    <dgm:cxn modelId="{8249491E-178C-4F8C-9C92-AA6207FCD0FD}" type="presParOf" srcId="{CAE5601B-F2A6-41FE-9C99-FD91B5C5623E}" destId="{28A3A480-0D93-4F79-8FDB-E700E060388F}" srcOrd="0" destOrd="0" presId="urn:microsoft.com/office/officeart/2018/2/layout/IconVerticalSolidList"/>
    <dgm:cxn modelId="{A2AE1105-48FA-4E63-A6DF-483F80C73CE5}" type="presParOf" srcId="{CAE5601B-F2A6-41FE-9C99-FD91B5C5623E}" destId="{DD1AD197-24CB-4340-AEAF-D74AD3B5B6F3}" srcOrd="1" destOrd="0" presId="urn:microsoft.com/office/officeart/2018/2/layout/IconVerticalSolidList"/>
    <dgm:cxn modelId="{A9F973CC-BE5D-4D6E-B05B-1A830C469C5B}" type="presParOf" srcId="{CAE5601B-F2A6-41FE-9C99-FD91B5C5623E}" destId="{B2DF87DE-3E7B-4B32-BE30-584C3EDBBB59}" srcOrd="2" destOrd="0" presId="urn:microsoft.com/office/officeart/2018/2/layout/IconVerticalSolidList"/>
    <dgm:cxn modelId="{1A93DC5D-206C-496F-988D-3ACA476A9D0C}" type="presParOf" srcId="{CAE5601B-F2A6-41FE-9C99-FD91B5C5623E}" destId="{1AB501AB-A623-4983-913C-5CD04FE0ADE8}" srcOrd="3" destOrd="0" presId="urn:microsoft.com/office/officeart/2018/2/layout/IconVerticalSolidList"/>
    <dgm:cxn modelId="{E93EBD62-C488-4C78-9A80-E1E8345C585D}" type="presParOf" srcId="{9D73240A-2F4E-43E5-AF8B-33DED60A2B27}" destId="{61F84394-1C62-4889-BFAD-71B8AAE299E7}" srcOrd="3" destOrd="0" presId="urn:microsoft.com/office/officeart/2018/2/layout/IconVerticalSolidList"/>
    <dgm:cxn modelId="{C7F774E9-9515-43F0-A70E-C2C9E5D9F345}" type="presParOf" srcId="{9D73240A-2F4E-43E5-AF8B-33DED60A2B27}" destId="{E8335101-1E39-41FE-B029-EC64674B812C}" srcOrd="4" destOrd="0" presId="urn:microsoft.com/office/officeart/2018/2/layout/IconVerticalSolidList"/>
    <dgm:cxn modelId="{F1603030-26FC-4ECC-A85B-A2D0961D85E3}" type="presParOf" srcId="{E8335101-1E39-41FE-B029-EC64674B812C}" destId="{D67E3308-52FC-42E1-92CA-14C66CFE66F0}" srcOrd="0" destOrd="0" presId="urn:microsoft.com/office/officeart/2018/2/layout/IconVerticalSolidList"/>
    <dgm:cxn modelId="{48980BA7-68C4-41A8-B0AE-CA780A311078}" type="presParOf" srcId="{E8335101-1E39-41FE-B029-EC64674B812C}" destId="{B7DCA302-A9A7-4556-9657-E523FA511004}" srcOrd="1" destOrd="0" presId="urn:microsoft.com/office/officeart/2018/2/layout/IconVerticalSolidList"/>
    <dgm:cxn modelId="{FA5CD814-222D-4268-B3AE-82F2E1E69593}" type="presParOf" srcId="{E8335101-1E39-41FE-B029-EC64674B812C}" destId="{F8D72400-016A-468D-B5B5-5274655423DB}" srcOrd="2" destOrd="0" presId="urn:microsoft.com/office/officeart/2018/2/layout/IconVerticalSolidList"/>
    <dgm:cxn modelId="{671140A5-AFCF-44A3-9E00-A44DB6E73E77}" type="presParOf" srcId="{E8335101-1E39-41FE-B029-EC64674B812C}" destId="{1AD75E54-2C55-4AE8-A860-5EC01A9C897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9A6981-B239-4B05-A19F-6549448A1C4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35BC0F4-C65D-441E-9923-52735D3D276D}">
      <dgm:prSet/>
      <dgm:spPr/>
      <dgm:t>
        <a:bodyPr/>
        <a:lstStyle/>
        <a:p>
          <a:r>
            <a:rPr lang="fr-FR" dirty="0"/>
            <a:t>Hymes (1984) stipule que la langue est un instrument de communication et que la compétence de communication doit comporter non seulement les connaissances proprement grammaticales,  mais aussi les règles d’emploi que possèdent les locuteurs d’une langue donnée .</a:t>
          </a:r>
          <a:endParaRPr lang="en-US" dirty="0"/>
        </a:p>
      </dgm:t>
    </dgm:pt>
    <dgm:pt modelId="{92884131-3806-4CBA-966B-0BEEA1026F19}" type="parTrans" cxnId="{89B52865-1201-4B4E-88F8-A6F87FCCC652}">
      <dgm:prSet/>
      <dgm:spPr/>
      <dgm:t>
        <a:bodyPr/>
        <a:lstStyle/>
        <a:p>
          <a:endParaRPr lang="en-US"/>
        </a:p>
      </dgm:t>
    </dgm:pt>
    <dgm:pt modelId="{3E018443-347B-406E-8246-ED633C8699B2}" type="sibTrans" cxnId="{89B52865-1201-4B4E-88F8-A6F87FCCC652}">
      <dgm:prSet/>
      <dgm:spPr/>
      <dgm:t>
        <a:bodyPr/>
        <a:lstStyle/>
        <a:p>
          <a:endParaRPr lang="en-US"/>
        </a:p>
      </dgm:t>
    </dgm:pt>
    <dgm:pt modelId="{2DB4641F-2DAD-4390-ABB4-EBC2DF8D2A50}">
      <dgm:prSet/>
      <dgm:spPr/>
      <dgm:t>
        <a:bodyPr/>
        <a:lstStyle/>
        <a:p>
          <a:r>
            <a:rPr lang="fr-FR"/>
            <a:t>Entrent en jeu les différentes composantes d'une langue, les composantes linguistiques, sociolinguistiques, discursives, stratégiques. Les documents authentiques entrent dans la classe et apportent leur composante culturelle. </a:t>
          </a:r>
          <a:endParaRPr lang="en-US"/>
        </a:p>
      </dgm:t>
    </dgm:pt>
    <dgm:pt modelId="{77336570-E504-470D-909C-FF2AC1379296}" type="parTrans" cxnId="{1201F6E3-4B89-4708-8C2C-4152CB6FC02B}">
      <dgm:prSet/>
      <dgm:spPr/>
      <dgm:t>
        <a:bodyPr/>
        <a:lstStyle/>
        <a:p>
          <a:endParaRPr lang="en-US"/>
        </a:p>
      </dgm:t>
    </dgm:pt>
    <dgm:pt modelId="{ADEC1EC8-A36E-439B-A674-794D3F6C60E8}" type="sibTrans" cxnId="{1201F6E3-4B89-4708-8C2C-4152CB6FC02B}">
      <dgm:prSet/>
      <dgm:spPr/>
      <dgm:t>
        <a:bodyPr/>
        <a:lstStyle/>
        <a:p>
          <a:endParaRPr lang="en-US"/>
        </a:p>
      </dgm:t>
    </dgm:pt>
    <dgm:pt modelId="{836B957B-B119-4470-9C93-E3C916FB2324}">
      <dgm:prSet/>
      <dgm:spPr/>
      <dgm:t>
        <a:bodyPr/>
        <a:lstStyle/>
        <a:p>
          <a:r>
            <a:rPr lang="fr-FR"/>
            <a:t>Ce passage à la parole débouche sur la centration sur l’apprenant et ses besoins langagiers. </a:t>
          </a:r>
          <a:endParaRPr lang="en-US"/>
        </a:p>
      </dgm:t>
    </dgm:pt>
    <dgm:pt modelId="{38D44606-534D-4F36-8F39-3C700B7D54CF}" type="parTrans" cxnId="{F385FD91-1F0C-4CD4-B051-896175BC41F5}">
      <dgm:prSet/>
      <dgm:spPr/>
      <dgm:t>
        <a:bodyPr/>
        <a:lstStyle/>
        <a:p>
          <a:endParaRPr lang="en-US"/>
        </a:p>
      </dgm:t>
    </dgm:pt>
    <dgm:pt modelId="{6010E175-A8F5-4027-9CD4-0F78033807FB}" type="sibTrans" cxnId="{F385FD91-1F0C-4CD4-B051-896175BC41F5}">
      <dgm:prSet/>
      <dgm:spPr/>
      <dgm:t>
        <a:bodyPr/>
        <a:lstStyle/>
        <a:p>
          <a:endParaRPr lang="en-US"/>
        </a:p>
      </dgm:t>
    </dgm:pt>
    <dgm:pt modelId="{F7F27458-98EE-44DF-8173-8DF4B90135B4}" type="pres">
      <dgm:prSet presAssocID="{989A6981-B239-4B05-A19F-6549448A1C40}" presName="root" presStyleCnt="0">
        <dgm:presLayoutVars>
          <dgm:dir/>
          <dgm:resizeHandles val="exact"/>
        </dgm:presLayoutVars>
      </dgm:prSet>
      <dgm:spPr/>
      <dgm:t>
        <a:bodyPr/>
        <a:lstStyle/>
        <a:p>
          <a:endParaRPr lang="fr-FR"/>
        </a:p>
      </dgm:t>
    </dgm:pt>
    <dgm:pt modelId="{08F5ED92-18BC-4784-8304-4A0B4242AD43}" type="pres">
      <dgm:prSet presAssocID="{F35BC0F4-C65D-441E-9923-52735D3D276D}" presName="compNode" presStyleCnt="0"/>
      <dgm:spPr/>
    </dgm:pt>
    <dgm:pt modelId="{9D677B35-F8F3-4AE4-A56C-E523F69617BA}" type="pres">
      <dgm:prSet presAssocID="{F35BC0F4-C65D-441E-9923-52735D3D276D}" presName="bgRect" presStyleLbl="bgShp" presStyleIdx="0" presStyleCnt="3"/>
      <dgm:spPr/>
    </dgm:pt>
    <dgm:pt modelId="{E5527A9F-739E-41C4-8F10-B52828FD1329}" type="pres">
      <dgm:prSet presAssocID="{F35BC0F4-C65D-441E-9923-52735D3D276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6F92F399-AC67-46F3-BF42-8455501DEB2A}" type="pres">
      <dgm:prSet presAssocID="{F35BC0F4-C65D-441E-9923-52735D3D276D}" presName="spaceRect" presStyleCnt="0"/>
      <dgm:spPr/>
    </dgm:pt>
    <dgm:pt modelId="{89839D69-9EA4-431F-A745-A4A2511A479E}" type="pres">
      <dgm:prSet presAssocID="{F35BC0F4-C65D-441E-9923-52735D3D276D}" presName="parTx" presStyleLbl="revTx" presStyleIdx="0" presStyleCnt="3">
        <dgm:presLayoutVars>
          <dgm:chMax val="0"/>
          <dgm:chPref val="0"/>
        </dgm:presLayoutVars>
      </dgm:prSet>
      <dgm:spPr/>
      <dgm:t>
        <a:bodyPr/>
        <a:lstStyle/>
        <a:p>
          <a:endParaRPr lang="fr-FR"/>
        </a:p>
      </dgm:t>
    </dgm:pt>
    <dgm:pt modelId="{6FE1D81A-1E74-42C9-A07A-FF0B2206A4BF}" type="pres">
      <dgm:prSet presAssocID="{3E018443-347B-406E-8246-ED633C8699B2}" presName="sibTrans" presStyleCnt="0"/>
      <dgm:spPr/>
    </dgm:pt>
    <dgm:pt modelId="{A07C221E-156A-45C8-BB7A-C9BB406B47B1}" type="pres">
      <dgm:prSet presAssocID="{2DB4641F-2DAD-4390-ABB4-EBC2DF8D2A50}" presName="compNode" presStyleCnt="0"/>
      <dgm:spPr/>
    </dgm:pt>
    <dgm:pt modelId="{E79A0F10-7C21-488C-BAF2-BC0648692B9A}" type="pres">
      <dgm:prSet presAssocID="{2DB4641F-2DAD-4390-ABB4-EBC2DF8D2A50}" presName="bgRect" presStyleLbl="bgShp" presStyleIdx="1" presStyleCnt="3"/>
      <dgm:spPr/>
    </dgm:pt>
    <dgm:pt modelId="{3CAFB32A-D208-41CE-91A8-37797CF8741D}" type="pres">
      <dgm:prSet presAssocID="{2DB4641F-2DAD-4390-ABB4-EBC2DF8D2A5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tialArts"/>
        </a:ext>
      </dgm:extLst>
    </dgm:pt>
    <dgm:pt modelId="{CA59469D-1E38-4E2C-B40E-8DCE6330D066}" type="pres">
      <dgm:prSet presAssocID="{2DB4641F-2DAD-4390-ABB4-EBC2DF8D2A50}" presName="spaceRect" presStyleCnt="0"/>
      <dgm:spPr/>
    </dgm:pt>
    <dgm:pt modelId="{14048873-9AC8-4901-A5DD-401BE8F2F571}" type="pres">
      <dgm:prSet presAssocID="{2DB4641F-2DAD-4390-ABB4-EBC2DF8D2A50}" presName="parTx" presStyleLbl="revTx" presStyleIdx="1" presStyleCnt="3">
        <dgm:presLayoutVars>
          <dgm:chMax val="0"/>
          <dgm:chPref val="0"/>
        </dgm:presLayoutVars>
      </dgm:prSet>
      <dgm:spPr/>
      <dgm:t>
        <a:bodyPr/>
        <a:lstStyle/>
        <a:p>
          <a:endParaRPr lang="fr-FR"/>
        </a:p>
      </dgm:t>
    </dgm:pt>
    <dgm:pt modelId="{FDE43CEC-70DF-4D49-996F-3A36DE5499F3}" type="pres">
      <dgm:prSet presAssocID="{ADEC1EC8-A36E-439B-A674-794D3F6C60E8}" presName="sibTrans" presStyleCnt="0"/>
      <dgm:spPr/>
    </dgm:pt>
    <dgm:pt modelId="{1F8E8912-07E4-4258-A772-974E9CF632BF}" type="pres">
      <dgm:prSet presAssocID="{836B957B-B119-4470-9C93-E3C916FB2324}" presName="compNode" presStyleCnt="0"/>
      <dgm:spPr/>
    </dgm:pt>
    <dgm:pt modelId="{10955F91-CC7A-4F06-8911-ADA40D43E5EF}" type="pres">
      <dgm:prSet presAssocID="{836B957B-B119-4470-9C93-E3C916FB2324}" presName="bgRect" presStyleLbl="bgShp" presStyleIdx="2" presStyleCnt="3"/>
      <dgm:spPr/>
    </dgm:pt>
    <dgm:pt modelId="{AC9C13D7-1056-4D48-BD7C-48686E84FE2C}" type="pres">
      <dgm:prSet presAssocID="{836B957B-B119-4470-9C93-E3C916FB232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B00D7061-0212-467E-91C1-14D5662FE69A}" type="pres">
      <dgm:prSet presAssocID="{836B957B-B119-4470-9C93-E3C916FB2324}" presName="spaceRect" presStyleCnt="0"/>
      <dgm:spPr/>
    </dgm:pt>
    <dgm:pt modelId="{CF2FC1B0-2B1E-43AA-9952-9A7BA17BCBD0}" type="pres">
      <dgm:prSet presAssocID="{836B957B-B119-4470-9C93-E3C916FB2324}" presName="parTx" presStyleLbl="revTx" presStyleIdx="2" presStyleCnt="3">
        <dgm:presLayoutVars>
          <dgm:chMax val="0"/>
          <dgm:chPref val="0"/>
        </dgm:presLayoutVars>
      </dgm:prSet>
      <dgm:spPr/>
      <dgm:t>
        <a:bodyPr/>
        <a:lstStyle/>
        <a:p>
          <a:endParaRPr lang="fr-FR"/>
        </a:p>
      </dgm:t>
    </dgm:pt>
  </dgm:ptLst>
  <dgm:cxnLst>
    <dgm:cxn modelId="{311E88F8-FDB5-486D-9C5F-3A7D133C10D7}" type="presOf" srcId="{989A6981-B239-4B05-A19F-6549448A1C40}" destId="{F7F27458-98EE-44DF-8173-8DF4B90135B4}" srcOrd="0" destOrd="0" presId="urn:microsoft.com/office/officeart/2018/2/layout/IconVerticalSolidList"/>
    <dgm:cxn modelId="{A7FAD32C-9452-42AD-93F5-6590402018A1}" type="presOf" srcId="{F35BC0F4-C65D-441E-9923-52735D3D276D}" destId="{89839D69-9EA4-431F-A745-A4A2511A479E}" srcOrd="0" destOrd="0" presId="urn:microsoft.com/office/officeart/2018/2/layout/IconVerticalSolidList"/>
    <dgm:cxn modelId="{1201F6E3-4B89-4708-8C2C-4152CB6FC02B}" srcId="{989A6981-B239-4B05-A19F-6549448A1C40}" destId="{2DB4641F-2DAD-4390-ABB4-EBC2DF8D2A50}" srcOrd="1" destOrd="0" parTransId="{77336570-E504-470D-909C-FF2AC1379296}" sibTransId="{ADEC1EC8-A36E-439B-A674-794D3F6C60E8}"/>
    <dgm:cxn modelId="{DE047453-B92D-49C1-8C99-AE33664D53BA}" type="presOf" srcId="{2DB4641F-2DAD-4390-ABB4-EBC2DF8D2A50}" destId="{14048873-9AC8-4901-A5DD-401BE8F2F571}" srcOrd="0" destOrd="0" presId="urn:microsoft.com/office/officeart/2018/2/layout/IconVerticalSolidList"/>
    <dgm:cxn modelId="{8549EAEC-A173-4447-88B0-BBEA70B146C6}" type="presOf" srcId="{836B957B-B119-4470-9C93-E3C916FB2324}" destId="{CF2FC1B0-2B1E-43AA-9952-9A7BA17BCBD0}" srcOrd="0" destOrd="0" presId="urn:microsoft.com/office/officeart/2018/2/layout/IconVerticalSolidList"/>
    <dgm:cxn modelId="{F385FD91-1F0C-4CD4-B051-896175BC41F5}" srcId="{989A6981-B239-4B05-A19F-6549448A1C40}" destId="{836B957B-B119-4470-9C93-E3C916FB2324}" srcOrd="2" destOrd="0" parTransId="{38D44606-534D-4F36-8F39-3C700B7D54CF}" sibTransId="{6010E175-A8F5-4027-9CD4-0F78033807FB}"/>
    <dgm:cxn modelId="{89B52865-1201-4B4E-88F8-A6F87FCCC652}" srcId="{989A6981-B239-4B05-A19F-6549448A1C40}" destId="{F35BC0F4-C65D-441E-9923-52735D3D276D}" srcOrd="0" destOrd="0" parTransId="{92884131-3806-4CBA-966B-0BEEA1026F19}" sibTransId="{3E018443-347B-406E-8246-ED633C8699B2}"/>
    <dgm:cxn modelId="{70C6AB67-86F0-4C3E-B02C-0B56F6C55F23}" type="presParOf" srcId="{F7F27458-98EE-44DF-8173-8DF4B90135B4}" destId="{08F5ED92-18BC-4784-8304-4A0B4242AD43}" srcOrd="0" destOrd="0" presId="urn:microsoft.com/office/officeart/2018/2/layout/IconVerticalSolidList"/>
    <dgm:cxn modelId="{8B55A7A3-2498-4188-85F8-29C31C94F0E2}" type="presParOf" srcId="{08F5ED92-18BC-4784-8304-4A0B4242AD43}" destId="{9D677B35-F8F3-4AE4-A56C-E523F69617BA}" srcOrd="0" destOrd="0" presId="urn:microsoft.com/office/officeart/2018/2/layout/IconVerticalSolidList"/>
    <dgm:cxn modelId="{DB6D1A5F-EA61-421E-9B38-C4B4A59C8F20}" type="presParOf" srcId="{08F5ED92-18BC-4784-8304-4A0B4242AD43}" destId="{E5527A9F-739E-41C4-8F10-B52828FD1329}" srcOrd="1" destOrd="0" presId="urn:microsoft.com/office/officeart/2018/2/layout/IconVerticalSolidList"/>
    <dgm:cxn modelId="{CA9B0697-A1F0-48FD-98AC-0BF51884DD81}" type="presParOf" srcId="{08F5ED92-18BC-4784-8304-4A0B4242AD43}" destId="{6F92F399-AC67-46F3-BF42-8455501DEB2A}" srcOrd="2" destOrd="0" presId="urn:microsoft.com/office/officeart/2018/2/layout/IconVerticalSolidList"/>
    <dgm:cxn modelId="{07DFF297-6379-4E07-AB5C-1481D89EA959}" type="presParOf" srcId="{08F5ED92-18BC-4784-8304-4A0B4242AD43}" destId="{89839D69-9EA4-431F-A745-A4A2511A479E}" srcOrd="3" destOrd="0" presId="urn:microsoft.com/office/officeart/2018/2/layout/IconVerticalSolidList"/>
    <dgm:cxn modelId="{69028760-37B1-4EF5-81FC-F1F5FDFD0C4D}" type="presParOf" srcId="{F7F27458-98EE-44DF-8173-8DF4B90135B4}" destId="{6FE1D81A-1E74-42C9-A07A-FF0B2206A4BF}" srcOrd="1" destOrd="0" presId="urn:microsoft.com/office/officeart/2018/2/layout/IconVerticalSolidList"/>
    <dgm:cxn modelId="{D9A0F1AA-7A3B-4E37-8DD7-41ACF4F6050B}" type="presParOf" srcId="{F7F27458-98EE-44DF-8173-8DF4B90135B4}" destId="{A07C221E-156A-45C8-BB7A-C9BB406B47B1}" srcOrd="2" destOrd="0" presId="urn:microsoft.com/office/officeart/2018/2/layout/IconVerticalSolidList"/>
    <dgm:cxn modelId="{06F8AFF3-3B52-4CE7-99F9-191F5BDB7098}" type="presParOf" srcId="{A07C221E-156A-45C8-BB7A-C9BB406B47B1}" destId="{E79A0F10-7C21-488C-BAF2-BC0648692B9A}" srcOrd="0" destOrd="0" presId="urn:microsoft.com/office/officeart/2018/2/layout/IconVerticalSolidList"/>
    <dgm:cxn modelId="{A99CEB0B-7D2F-4EB7-8134-53D1CD56065A}" type="presParOf" srcId="{A07C221E-156A-45C8-BB7A-C9BB406B47B1}" destId="{3CAFB32A-D208-41CE-91A8-37797CF8741D}" srcOrd="1" destOrd="0" presId="urn:microsoft.com/office/officeart/2018/2/layout/IconVerticalSolidList"/>
    <dgm:cxn modelId="{1EF3C40E-4C8A-4832-89F9-094051C7C903}" type="presParOf" srcId="{A07C221E-156A-45C8-BB7A-C9BB406B47B1}" destId="{CA59469D-1E38-4E2C-B40E-8DCE6330D066}" srcOrd="2" destOrd="0" presId="urn:microsoft.com/office/officeart/2018/2/layout/IconVerticalSolidList"/>
    <dgm:cxn modelId="{DF3BBDB6-BED1-44D0-B0C3-475FE47180F2}" type="presParOf" srcId="{A07C221E-156A-45C8-BB7A-C9BB406B47B1}" destId="{14048873-9AC8-4901-A5DD-401BE8F2F571}" srcOrd="3" destOrd="0" presId="urn:microsoft.com/office/officeart/2018/2/layout/IconVerticalSolidList"/>
    <dgm:cxn modelId="{57723275-994A-4D07-BE97-06873D8068F6}" type="presParOf" srcId="{F7F27458-98EE-44DF-8173-8DF4B90135B4}" destId="{FDE43CEC-70DF-4D49-996F-3A36DE5499F3}" srcOrd="3" destOrd="0" presId="urn:microsoft.com/office/officeart/2018/2/layout/IconVerticalSolidList"/>
    <dgm:cxn modelId="{BB825723-8536-45A6-87E2-DD25491FA62E}" type="presParOf" srcId="{F7F27458-98EE-44DF-8173-8DF4B90135B4}" destId="{1F8E8912-07E4-4258-A772-974E9CF632BF}" srcOrd="4" destOrd="0" presId="urn:microsoft.com/office/officeart/2018/2/layout/IconVerticalSolidList"/>
    <dgm:cxn modelId="{B45538D2-9853-47E0-8EA1-8EAB66A09B89}" type="presParOf" srcId="{1F8E8912-07E4-4258-A772-974E9CF632BF}" destId="{10955F91-CC7A-4F06-8911-ADA40D43E5EF}" srcOrd="0" destOrd="0" presId="urn:microsoft.com/office/officeart/2018/2/layout/IconVerticalSolidList"/>
    <dgm:cxn modelId="{9F2B3876-3703-41D2-AD30-E51E13F87FD0}" type="presParOf" srcId="{1F8E8912-07E4-4258-A772-974E9CF632BF}" destId="{AC9C13D7-1056-4D48-BD7C-48686E84FE2C}" srcOrd="1" destOrd="0" presId="urn:microsoft.com/office/officeart/2018/2/layout/IconVerticalSolidList"/>
    <dgm:cxn modelId="{7B043F53-668C-4CAC-86CE-8748AFE50F7A}" type="presParOf" srcId="{1F8E8912-07E4-4258-A772-974E9CF632BF}" destId="{B00D7061-0212-467E-91C1-14D5662FE69A}" srcOrd="2" destOrd="0" presId="urn:microsoft.com/office/officeart/2018/2/layout/IconVerticalSolidList"/>
    <dgm:cxn modelId="{42463127-B18D-436B-92B6-B3131E8E41AE}" type="presParOf" srcId="{1F8E8912-07E4-4258-A772-974E9CF632BF}" destId="{CF2FC1B0-2B1E-43AA-9952-9A7BA17BCBD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AE7EFCC-B7BD-4D51-86FD-C7C5765EA832}"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83A008F-C69F-41BF-B40F-EDE00B715E2B}">
      <dgm:prSet/>
      <dgm:spPr/>
      <dgm:t>
        <a:bodyPr/>
        <a:lstStyle/>
        <a:p>
          <a:pPr>
            <a:defRPr b="1"/>
          </a:pPr>
          <a:r>
            <a:rPr lang="fr-FR"/>
            <a:t>On passe donc des pratiques psychopédagogiques centrées sur l’enseignant, aux pratiques scripto-audiovisuelles où l’apprenant se trouve au centre de toute action entreprise.</a:t>
          </a:r>
          <a:endParaRPr lang="en-US"/>
        </a:p>
      </dgm:t>
    </dgm:pt>
    <dgm:pt modelId="{27A3F9D0-9EF7-4927-9F13-E9C34D45E1A7}" type="parTrans" cxnId="{B5555721-FA86-45B1-8DA0-E19DFEC8D7C3}">
      <dgm:prSet/>
      <dgm:spPr/>
      <dgm:t>
        <a:bodyPr/>
        <a:lstStyle/>
        <a:p>
          <a:endParaRPr lang="en-US"/>
        </a:p>
      </dgm:t>
    </dgm:pt>
    <dgm:pt modelId="{B5682455-1839-4F3F-8ADA-74B8D4B3DB67}" type="sibTrans" cxnId="{B5555721-FA86-45B1-8DA0-E19DFEC8D7C3}">
      <dgm:prSet/>
      <dgm:spPr/>
      <dgm:t>
        <a:bodyPr/>
        <a:lstStyle/>
        <a:p>
          <a:endParaRPr lang="en-US"/>
        </a:p>
      </dgm:t>
    </dgm:pt>
    <dgm:pt modelId="{BE221C9B-9EA1-4F6C-BFB6-617B8DC14CE0}">
      <dgm:prSet/>
      <dgm:spPr/>
      <dgm:t>
        <a:bodyPr/>
        <a:lstStyle/>
        <a:p>
          <a:pPr>
            <a:defRPr b="1"/>
          </a:pPr>
          <a:r>
            <a:rPr lang="fr-FR"/>
            <a:t>C’est ainsi qu’une large place était faite à de nouveaux concepts relevant de la didactique des langues comme </a:t>
          </a:r>
          <a:endParaRPr lang="en-US"/>
        </a:p>
      </dgm:t>
    </dgm:pt>
    <dgm:pt modelId="{F64B1DC1-130F-472E-B107-59840992C542}" type="parTrans" cxnId="{D8CC7B0B-6700-4D0A-ACE2-316EC2C10A15}">
      <dgm:prSet/>
      <dgm:spPr/>
      <dgm:t>
        <a:bodyPr/>
        <a:lstStyle/>
        <a:p>
          <a:endParaRPr lang="en-US"/>
        </a:p>
      </dgm:t>
    </dgm:pt>
    <dgm:pt modelId="{22A5A01C-19EE-4919-B716-F12F1255D026}" type="sibTrans" cxnId="{D8CC7B0B-6700-4D0A-ACE2-316EC2C10A15}">
      <dgm:prSet/>
      <dgm:spPr/>
      <dgm:t>
        <a:bodyPr/>
        <a:lstStyle/>
        <a:p>
          <a:endParaRPr lang="en-US"/>
        </a:p>
      </dgm:t>
    </dgm:pt>
    <dgm:pt modelId="{60B7FBC5-A4FC-4D6D-BDF2-2E29EA19703B}">
      <dgm:prSet/>
      <dgm:spPr/>
      <dgm:t>
        <a:bodyPr/>
        <a:lstStyle/>
        <a:p>
          <a:r>
            <a:rPr lang="fr-FR" dirty="0"/>
            <a:t>discours, </a:t>
          </a:r>
          <a:endParaRPr lang="en-US" dirty="0"/>
        </a:p>
      </dgm:t>
    </dgm:pt>
    <dgm:pt modelId="{C95D1747-0D05-4F4C-B174-A2DB34465CCF}" type="parTrans" cxnId="{BAB80A53-954B-444A-AA35-2EAA25D000AF}">
      <dgm:prSet/>
      <dgm:spPr/>
      <dgm:t>
        <a:bodyPr/>
        <a:lstStyle/>
        <a:p>
          <a:endParaRPr lang="en-US"/>
        </a:p>
      </dgm:t>
    </dgm:pt>
    <dgm:pt modelId="{BD7FB748-1727-4654-B23B-63A3E3D27876}" type="sibTrans" cxnId="{BAB80A53-954B-444A-AA35-2EAA25D000AF}">
      <dgm:prSet/>
      <dgm:spPr/>
      <dgm:t>
        <a:bodyPr/>
        <a:lstStyle/>
        <a:p>
          <a:endParaRPr lang="en-US"/>
        </a:p>
      </dgm:t>
    </dgm:pt>
    <dgm:pt modelId="{6B288203-2F18-4FBD-8831-9924535D1940}">
      <dgm:prSet/>
      <dgm:spPr/>
      <dgm:t>
        <a:bodyPr/>
        <a:lstStyle/>
        <a:p>
          <a:r>
            <a:rPr lang="fr-FR"/>
            <a:t>énonciation, </a:t>
          </a:r>
          <a:endParaRPr lang="en-US"/>
        </a:p>
      </dgm:t>
    </dgm:pt>
    <dgm:pt modelId="{713AFA63-2C08-4EF6-8338-8A7688EDCF79}" type="parTrans" cxnId="{F947A865-00DA-450E-BC27-D93B1861CC44}">
      <dgm:prSet/>
      <dgm:spPr/>
      <dgm:t>
        <a:bodyPr/>
        <a:lstStyle/>
        <a:p>
          <a:endParaRPr lang="en-US"/>
        </a:p>
      </dgm:t>
    </dgm:pt>
    <dgm:pt modelId="{9654B790-22CD-41F1-9274-A0A50C52B5C2}" type="sibTrans" cxnId="{F947A865-00DA-450E-BC27-D93B1861CC44}">
      <dgm:prSet/>
      <dgm:spPr/>
      <dgm:t>
        <a:bodyPr/>
        <a:lstStyle/>
        <a:p>
          <a:endParaRPr lang="en-US"/>
        </a:p>
      </dgm:t>
    </dgm:pt>
    <dgm:pt modelId="{39301071-F355-4492-873E-1692F49CB3FB}">
      <dgm:prSet/>
      <dgm:spPr/>
      <dgm:t>
        <a:bodyPr/>
        <a:lstStyle/>
        <a:p>
          <a:r>
            <a:rPr lang="fr-FR"/>
            <a:t>actes de parole, </a:t>
          </a:r>
          <a:endParaRPr lang="en-US"/>
        </a:p>
      </dgm:t>
    </dgm:pt>
    <dgm:pt modelId="{D50BF40F-FCDD-48C6-AB6E-0AF25F0FE190}" type="parTrans" cxnId="{4486BC9F-A778-4AD3-BA87-E7F8E248C1DE}">
      <dgm:prSet/>
      <dgm:spPr/>
      <dgm:t>
        <a:bodyPr/>
        <a:lstStyle/>
        <a:p>
          <a:endParaRPr lang="en-US"/>
        </a:p>
      </dgm:t>
    </dgm:pt>
    <dgm:pt modelId="{A8215D1E-8668-4159-B212-A6AAABDD218C}" type="sibTrans" cxnId="{4486BC9F-A778-4AD3-BA87-E7F8E248C1DE}">
      <dgm:prSet/>
      <dgm:spPr/>
      <dgm:t>
        <a:bodyPr/>
        <a:lstStyle/>
        <a:p>
          <a:endParaRPr lang="en-US"/>
        </a:p>
      </dgm:t>
    </dgm:pt>
    <dgm:pt modelId="{14AEA7FC-AD47-4AAC-8B98-4BAC926ACA77}">
      <dgm:prSet/>
      <dgm:spPr/>
      <dgm:t>
        <a:bodyPr/>
        <a:lstStyle/>
        <a:p>
          <a:r>
            <a:rPr lang="fr-FR" dirty="0"/>
            <a:t>compétence de communication et stratégies individuelles d’apprentissage,</a:t>
          </a:r>
          <a:endParaRPr lang="en-US" dirty="0"/>
        </a:p>
      </dgm:t>
    </dgm:pt>
    <dgm:pt modelId="{827E7660-42EB-42A5-8C89-152F71C09562}" type="parTrans" cxnId="{41E9F2F2-453D-40AE-A94C-706BF28FB9B8}">
      <dgm:prSet/>
      <dgm:spPr/>
      <dgm:t>
        <a:bodyPr/>
        <a:lstStyle/>
        <a:p>
          <a:endParaRPr lang="en-US"/>
        </a:p>
      </dgm:t>
    </dgm:pt>
    <dgm:pt modelId="{2607B75F-AD78-4495-85E8-28F4FDDB369F}" type="sibTrans" cxnId="{41E9F2F2-453D-40AE-A94C-706BF28FB9B8}">
      <dgm:prSet/>
      <dgm:spPr/>
      <dgm:t>
        <a:bodyPr/>
        <a:lstStyle/>
        <a:p>
          <a:endParaRPr lang="en-US"/>
        </a:p>
      </dgm:t>
    </dgm:pt>
    <dgm:pt modelId="{C535E56C-839A-47DC-9461-EB08C92D75EC}">
      <dgm:prSet/>
      <dgm:spPr/>
      <dgm:t>
        <a:bodyPr/>
        <a:lstStyle/>
        <a:p>
          <a:r>
            <a:rPr lang="fr-FR"/>
            <a:t>l’autonomie de l’apprentissage, </a:t>
          </a:r>
          <a:endParaRPr lang="en-US"/>
        </a:p>
      </dgm:t>
    </dgm:pt>
    <dgm:pt modelId="{0AD0BFBA-5C17-4D72-89CF-7F5D2E0DFC69}" type="parTrans" cxnId="{9624FB4A-FB77-4F84-AF45-FC661B9DD791}">
      <dgm:prSet/>
      <dgm:spPr/>
      <dgm:t>
        <a:bodyPr/>
        <a:lstStyle/>
        <a:p>
          <a:endParaRPr lang="en-US"/>
        </a:p>
      </dgm:t>
    </dgm:pt>
    <dgm:pt modelId="{F9722698-B5C5-4C33-89FF-D37F6E7F5445}" type="sibTrans" cxnId="{9624FB4A-FB77-4F84-AF45-FC661B9DD791}">
      <dgm:prSet/>
      <dgm:spPr/>
      <dgm:t>
        <a:bodyPr/>
        <a:lstStyle/>
        <a:p>
          <a:endParaRPr lang="en-US"/>
        </a:p>
      </dgm:t>
    </dgm:pt>
    <dgm:pt modelId="{08B4621A-261D-4EF2-9775-6A434B134291}">
      <dgm:prSet/>
      <dgm:spPr/>
      <dgm:t>
        <a:bodyPr/>
        <a:lstStyle/>
        <a:p>
          <a:r>
            <a:rPr lang="fr-FR"/>
            <a:t>la centration sur le sujet apprenant, </a:t>
          </a:r>
          <a:endParaRPr lang="en-US"/>
        </a:p>
      </dgm:t>
    </dgm:pt>
    <dgm:pt modelId="{4447AB78-0E36-4DAD-985F-FDE26564E407}" type="parTrans" cxnId="{E1CB826E-CC05-4F76-822D-CEE8132C3722}">
      <dgm:prSet/>
      <dgm:spPr/>
      <dgm:t>
        <a:bodyPr/>
        <a:lstStyle/>
        <a:p>
          <a:endParaRPr lang="en-US"/>
        </a:p>
      </dgm:t>
    </dgm:pt>
    <dgm:pt modelId="{C1E96C58-90C5-4D9E-95BA-560FF7522544}" type="sibTrans" cxnId="{E1CB826E-CC05-4F76-822D-CEE8132C3722}">
      <dgm:prSet/>
      <dgm:spPr/>
      <dgm:t>
        <a:bodyPr/>
        <a:lstStyle/>
        <a:p>
          <a:endParaRPr lang="en-US"/>
        </a:p>
      </dgm:t>
    </dgm:pt>
    <dgm:pt modelId="{CB44F2A9-B76E-4312-A3FA-17967F2F330C}">
      <dgm:prSet/>
      <dgm:spPr/>
      <dgm:t>
        <a:bodyPr/>
        <a:lstStyle/>
        <a:p>
          <a:r>
            <a:rPr lang="fr-FR"/>
            <a:t>la dédramatisation de la faute rebaptisée erreur, </a:t>
          </a:r>
          <a:endParaRPr lang="en-US"/>
        </a:p>
      </dgm:t>
    </dgm:pt>
    <dgm:pt modelId="{D923262B-18DC-47CE-B8BB-AE6763B0ACDF}" type="parTrans" cxnId="{F9338AEA-17E1-41E8-81BE-22FC4D7B7A57}">
      <dgm:prSet/>
      <dgm:spPr/>
      <dgm:t>
        <a:bodyPr/>
        <a:lstStyle/>
        <a:p>
          <a:endParaRPr lang="en-US"/>
        </a:p>
      </dgm:t>
    </dgm:pt>
    <dgm:pt modelId="{AF6D94B3-9075-4A58-B713-2DBA72637B6F}" type="sibTrans" cxnId="{F9338AEA-17E1-41E8-81BE-22FC4D7B7A57}">
      <dgm:prSet/>
      <dgm:spPr/>
      <dgm:t>
        <a:bodyPr/>
        <a:lstStyle/>
        <a:p>
          <a:endParaRPr lang="en-US"/>
        </a:p>
      </dgm:t>
    </dgm:pt>
    <dgm:pt modelId="{D60BC12D-4955-47F3-A2E4-38D25B0271AA}">
      <dgm:prSet/>
      <dgm:spPr/>
      <dgm:t>
        <a:bodyPr/>
        <a:lstStyle/>
        <a:p>
          <a:r>
            <a:rPr lang="fr-FR"/>
            <a:t>le groupe-classe et l’enseignant animateur</a:t>
          </a:r>
          <a:endParaRPr lang="en-US"/>
        </a:p>
      </dgm:t>
    </dgm:pt>
    <dgm:pt modelId="{AE654078-8C37-45D6-BA19-4146371AB3F0}" type="parTrans" cxnId="{526871D5-C8E6-4E52-9F9B-5D215DE4551E}">
      <dgm:prSet/>
      <dgm:spPr/>
      <dgm:t>
        <a:bodyPr/>
        <a:lstStyle/>
        <a:p>
          <a:endParaRPr lang="en-US"/>
        </a:p>
      </dgm:t>
    </dgm:pt>
    <dgm:pt modelId="{7FE65E88-2C50-401C-8508-8C2BA8F997D5}" type="sibTrans" cxnId="{526871D5-C8E6-4E52-9F9B-5D215DE4551E}">
      <dgm:prSet/>
      <dgm:spPr/>
      <dgm:t>
        <a:bodyPr/>
        <a:lstStyle/>
        <a:p>
          <a:endParaRPr lang="en-US"/>
        </a:p>
      </dgm:t>
    </dgm:pt>
    <dgm:pt modelId="{2F934501-8C75-4788-BE90-8CAA62A0373C}" type="pres">
      <dgm:prSet presAssocID="{6AE7EFCC-B7BD-4D51-86FD-C7C5765EA832}" presName="root" presStyleCnt="0">
        <dgm:presLayoutVars>
          <dgm:dir/>
          <dgm:resizeHandles val="exact"/>
        </dgm:presLayoutVars>
      </dgm:prSet>
      <dgm:spPr/>
      <dgm:t>
        <a:bodyPr/>
        <a:lstStyle/>
        <a:p>
          <a:endParaRPr lang="fr-FR"/>
        </a:p>
      </dgm:t>
    </dgm:pt>
    <dgm:pt modelId="{A4E98301-19A0-425C-A21C-B2DCFDE380FA}" type="pres">
      <dgm:prSet presAssocID="{383A008F-C69F-41BF-B40F-EDE00B715E2B}" presName="compNode" presStyleCnt="0"/>
      <dgm:spPr/>
    </dgm:pt>
    <dgm:pt modelId="{72D2A24A-DB7B-43C8-9BC7-5301D937B351}" type="pres">
      <dgm:prSet presAssocID="{383A008F-C69F-41BF-B40F-EDE00B715E2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95A68BCD-8262-454E-A93B-814B5DA1F6C3}" type="pres">
      <dgm:prSet presAssocID="{383A008F-C69F-41BF-B40F-EDE00B715E2B}" presName="iconSpace" presStyleCnt="0"/>
      <dgm:spPr/>
    </dgm:pt>
    <dgm:pt modelId="{F520D0E5-83D4-47D8-BF0A-BFAF52B1F55D}" type="pres">
      <dgm:prSet presAssocID="{383A008F-C69F-41BF-B40F-EDE00B715E2B}" presName="parTx" presStyleLbl="revTx" presStyleIdx="0" presStyleCnt="4">
        <dgm:presLayoutVars>
          <dgm:chMax val="0"/>
          <dgm:chPref val="0"/>
        </dgm:presLayoutVars>
      </dgm:prSet>
      <dgm:spPr/>
      <dgm:t>
        <a:bodyPr/>
        <a:lstStyle/>
        <a:p>
          <a:endParaRPr lang="fr-FR"/>
        </a:p>
      </dgm:t>
    </dgm:pt>
    <dgm:pt modelId="{D6CDA2B6-A4B3-43CA-9E08-F8EDE1D385FE}" type="pres">
      <dgm:prSet presAssocID="{383A008F-C69F-41BF-B40F-EDE00B715E2B}" presName="txSpace" presStyleCnt="0"/>
      <dgm:spPr/>
    </dgm:pt>
    <dgm:pt modelId="{E6E9C10E-5FD8-4E18-BA35-03C69388DD48}" type="pres">
      <dgm:prSet presAssocID="{383A008F-C69F-41BF-B40F-EDE00B715E2B}" presName="desTx" presStyleLbl="revTx" presStyleIdx="1" presStyleCnt="4">
        <dgm:presLayoutVars/>
      </dgm:prSet>
      <dgm:spPr/>
    </dgm:pt>
    <dgm:pt modelId="{4C86A8B9-A419-4182-BDA3-96C1284CCE6F}" type="pres">
      <dgm:prSet presAssocID="{B5682455-1839-4F3F-8ADA-74B8D4B3DB67}" presName="sibTrans" presStyleCnt="0"/>
      <dgm:spPr/>
    </dgm:pt>
    <dgm:pt modelId="{E589B7E4-481D-4CEC-BC18-D865A0806D4D}" type="pres">
      <dgm:prSet presAssocID="{BE221C9B-9EA1-4F6C-BFB6-617B8DC14CE0}" presName="compNode" presStyleCnt="0"/>
      <dgm:spPr/>
    </dgm:pt>
    <dgm:pt modelId="{50B5AE81-96A0-44CF-A33C-8F9019B076CA}" type="pres">
      <dgm:prSet presAssocID="{BE221C9B-9EA1-4F6C-BFB6-617B8DC14CE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766B2FB2-3648-4B58-B8F1-623E48D22C47}" type="pres">
      <dgm:prSet presAssocID="{BE221C9B-9EA1-4F6C-BFB6-617B8DC14CE0}" presName="iconSpace" presStyleCnt="0"/>
      <dgm:spPr/>
    </dgm:pt>
    <dgm:pt modelId="{2B9B69F7-0C9C-4571-A660-4516D640AD4A}" type="pres">
      <dgm:prSet presAssocID="{BE221C9B-9EA1-4F6C-BFB6-617B8DC14CE0}" presName="parTx" presStyleLbl="revTx" presStyleIdx="2" presStyleCnt="4">
        <dgm:presLayoutVars>
          <dgm:chMax val="0"/>
          <dgm:chPref val="0"/>
        </dgm:presLayoutVars>
      </dgm:prSet>
      <dgm:spPr/>
      <dgm:t>
        <a:bodyPr/>
        <a:lstStyle/>
        <a:p>
          <a:endParaRPr lang="fr-FR"/>
        </a:p>
      </dgm:t>
    </dgm:pt>
    <dgm:pt modelId="{3997FE74-C4B0-4D7E-B46D-3150F9AD0C84}" type="pres">
      <dgm:prSet presAssocID="{BE221C9B-9EA1-4F6C-BFB6-617B8DC14CE0}" presName="txSpace" presStyleCnt="0"/>
      <dgm:spPr/>
    </dgm:pt>
    <dgm:pt modelId="{0BC15235-4DEE-46BA-A8EB-C11D49733E61}" type="pres">
      <dgm:prSet presAssocID="{BE221C9B-9EA1-4F6C-BFB6-617B8DC14CE0}" presName="desTx" presStyleLbl="revTx" presStyleIdx="3" presStyleCnt="4">
        <dgm:presLayoutVars/>
      </dgm:prSet>
      <dgm:spPr/>
      <dgm:t>
        <a:bodyPr/>
        <a:lstStyle/>
        <a:p>
          <a:endParaRPr lang="fr-FR"/>
        </a:p>
      </dgm:t>
    </dgm:pt>
  </dgm:ptLst>
  <dgm:cxnLst>
    <dgm:cxn modelId="{C302D0A4-9A89-45DC-82F1-6A0B965A95F5}" type="presOf" srcId="{08B4621A-261D-4EF2-9775-6A434B134291}" destId="{0BC15235-4DEE-46BA-A8EB-C11D49733E61}" srcOrd="0" destOrd="5" presId="urn:microsoft.com/office/officeart/2018/2/layout/IconLabelDescriptionList"/>
    <dgm:cxn modelId="{A0D5C507-8B3B-47FD-BEEF-C6EB5C0E5DF4}" type="presOf" srcId="{383A008F-C69F-41BF-B40F-EDE00B715E2B}" destId="{F520D0E5-83D4-47D8-BF0A-BFAF52B1F55D}" srcOrd="0" destOrd="0" presId="urn:microsoft.com/office/officeart/2018/2/layout/IconLabelDescriptionList"/>
    <dgm:cxn modelId="{526871D5-C8E6-4E52-9F9B-5D215DE4551E}" srcId="{BE221C9B-9EA1-4F6C-BFB6-617B8DC14CE0}" destId="{D60BC12D-4955-47F3-A2E4-38D25B0271AA}" srcOrd="7" destOrd="0" parTransId="{AE654078-8C37-45D6-BA19-4146371AB3F0}" sibTransId="{7FE65E88-2C50-401C-8508-8C2BA8F997D5}"/>
    <dgm:cxn modelId="{47E8689D-9708-44CE-932F-99ECB7BCB916}" type="presOf" srcId="{BE221C9B-9EA1-4F6C-BFB6-617B8DC14CE0}" destId="{2B9B69F7-0C9C-4571-A660-4516D640AD4A}" srcOrd="0" destOrd="0" presId="urn:microsoft.com/office/officeart/2018/2/layout/IconLabelDescriptionList"/>
    <dgm:cxn modelId="{D8CC7B0B-6700-4D0A-ACE2-316EC2C10A15}" srcId="{6AE7EFCC-B7BD-4D51-86FD-C7C5765EA832}" destId="{BE221C9B-9EA1-4F6C-BFB6-617B8DC14CE0}" srcOrd="1" destOrd="0" parTransId="{F64B1DC1-130F-472E-B107-59840992C542}" sibTransId="{22A5A01C-19EE-4919-B716-F12F1255D026}"/>
    <dgm:cxn modelId="{71B3B88C-B1F9-43F5-88CF-7C8E03C56895}" type="presOf" srcId="{14AEA7FC-AD47-4AAC-8B98-4BAC926ACA77}" destId="{0BC15235-4DEE-46BA-A8EB-C11D49733E61}" srcOrd="0" destOrd="3" presId="urn:microsoft.com/office/officeart/2018/2/layout/IconLabelDescriptionList"/>
    <dgm:cxn modelId="{F9338AEA-17E1-41E8-81BE-22FC4D7B7A57}" srcId="{BE221C9B-9EA1-4F6C-BFB6-617B8DC14CE0}" destId="{CB44F2A9-B76E-4312-A3FA-17967F2F330C}" srcOrd="6" destOrd="0" parTransId="{D923262B-18DC-47CE-B8BB-AE6763B0ACDF}" sibTransId="{AF6D94B3-9075-4A58-B713-2DBA72637B6F}"/>
    <dgm:cxn modelId="{9624FB4A-FB77-4F84-AF45-FC661B9DD791}" srcId="{BE221C9B-9EA1-4F6C-BFB6-617B8DC14CE0}" destId="{C535E56C-839A-47DC-9461-EB08C92D75EC}" srcOrd="4" destOrd="0" parTransId="{0AD0BFBA-5C17-4D72-89CF-7F5D2E0DFC69}" sibTransId="{F9722698-B5C5-4C33-89FF-D37F6E7F5445}"/>
    <dgm:cxn modelId="{E1CB826E-CC05-4F76-822D-CEE8132C3722}" srcId="{BE221C9B-9EA1-4F6C-BFB6-617B8DC14CE0}" destId="{08B4621A-261D-4EF2-9775-6A434B134291}" srcOrd="5" destOrd="0" parTransId="{4447AB78-0E36-4DAD-985F-FDE26564E407}" sibTransId="{C1E96C58-90C5-4D9E-95BA-560FF7522544}"/>
    <dgm:cxn modelId="{3BB30382-06FC-4AB3-A0F6-24D8F3ACF89C}" type="presOf" srcId="{D60BC12D-4955-47F3-A2E4-38D25B0271AA}" destId="{0BC15235-4DEE-46BA-A8EB-C11D49733E61}" srcOrd="0" destOrd="7" presId="urn:microsoft.com/office/officeart/2018/2/layout/IconLabelDescriptionList"/>
    <dgm:cxn modelId="{D708452F-5AC8-487B-8D42-DD0E706E0CFA}" type="presOf" srcId="{60B7FBC5-A4FC-4D6D-BDF2-2E29EA19703B}" destId="{0BC15235-4DEE-46BA-A8EB-C11D49733E61}" srcOrd="0" destOrd="0" presId="urn:microsoft.com/office/officeart/2018/2/layout/IconLabelDescriptionList"/>
    <dgm:cxn modelId="{384EE7F0-B0F2-46DD-8335-582F3366C7A9}" type="presOf" srcId="{39301071-F355-4492-873E-1692F49CB3FB}" destId="{0BC15235-4DEE-46BA-A8EB-C11D49733E61}" srcOrd="0" destOrd="2" presId="urn:microsoft.com/office/officeart/2018/2/layout/IconLabelDescriptionList"/>
    <dgm:cxn modelId="{FCF5C075-884A-450B-AE2A-47A00F93BF9A}" type="presOf" srcId="{6B288203-2F18-4FBD-8831-9924535D1940}" destId="{0BC15235-4DEE-46BA-A8EB-C11D49733E61}" srcOrd="0" destOrd="1" presId="urn:microsoft.com/office/officeart/2018/2/layout/IconLabelDescriptionList"/>
    <dgm:cxn modelId="{D20E1162-CB3F-444D-BEE8-B815160AC03C}" type="presOf" srcId="{CB44F2A9-B76E-4312-A3FA-17967F2F330C}" destId="{0BC15235-4DEE-46BA-A8EB-C11D49733E61}" srcOrd="0" destOrd="6" presId="urn:microsoft.com/office/officeart/2018/2/layout/IconLabelDescriptionList"/>
    <dgm:cxn modelId="{4486BC9F-A778-4AD3-BA87-E7F8E248C1DE}" srcId="{BE221C9B-9EA1-4F6C-BFB6-617B8DC14CE0}" destId="{39301071-F355-4492-873E-1692F49CB3FB}" srcOrd="2" destOrd="0" parTransId="{D50BF40F-FCDD-48C6-AB6E-0AF25F0FE190}" sibTransId="{A8215D1E-8668-4159-B212-A6AAABDD218C}"/>
    <dgm:cxn modelId="{6D2968DB-0AF3-43E4-9BAB-BED7345BCE84}" type="presOf" srcId="{C535E56C-839A-47DC-9461-EB08C92D75EC}" destId="{0BC15235-4DEE-46BA-A8EB-C11D49733E61}" srcOrd="0" destOrd="4" presId="urn:microsoft.com/office/officeart/2018/2/layout/IconLabelDescriptionList"/>
    <dgm:cxn modelId="{3BDBAB3B-9AFD-4322-9B8A-9B5A629D73A7}" type="presOf" srcId="{6AE7EFCC-B7BD-4D51-86FD-C7C5765EA832}" destId="{2F934501-8C75-4788-BE90-8CAA62A0373C}" srcOrd="0" destOrd="0" presId="urn:microsoft.com/office/officeart/2018/2/layout/IconLabelDescriptionList"/>
    <dgm:cxn modelId="{F947A865-00DA-450E-BC27-D93B1861CC44}" srcId="{BE221C9B-9EA1-4F6C-BFB6-617B8DC14CE0}" destId="{6B288203-2F18-4FBD-8831-9924535D1940}" srcOrd="1" destOrd="0" parTransId="{713AFA63-2C08-4EF6-8338-8A7688EDCF79}" sibTransId="{9654B790-22CD-41F1-9274-A0A50C52B5C2}"/>
    <dgm:cxn modelId="{B5555721-FA86-45B1-8DA0-E19DFEC8D7C3}" srcId="{6AE7EFCC-B7BD-4D51-86FD-C7C5765EA832}" destId="{383A008F-C69F-41BF-B40F-EDE00B715E2B}" srcOrd="0" destOrd="0" parTransId="{27A3F9D0-9EF7-4927-9F13-E9C34D45E1A7}" sibTransId="{B5682455-1839-4F3F-8ADA-74B8D4B3DB67}"/>
    <dgm:cxn modelId="{41E9F2F2-453D-40AE-A94C-706BF28FB9B8}" srcId="{BE221C9B-9EA1-4F6C-BFB6-617B8DC14CE0}" destId="{14AEA7FC-AD47-4AAC-8B98-4BAC926ACA77}" srcOrd="3" destOrd="0" parTransId="{827E7660-42EB-42A5-8C89-152F71C09562}" sibTransId="{2607B75F-AD78-4495-85E8-28F4FDDB369F}"/>
    <dgm:cxn modelId="{BAB80A53-954B-444A-AA35-2EAA25D000AF}" srcId="{BE221C9B-9EA1-4F6C-BFB6-617B8DC14CE0}" destId="{60B7FBC5-A4FC-4D6D-BDF2-2E29EA19703B}" srcOrd="0" destOrd="0" parTransId="{C95D1747-0D05-4F4C-B174-A2DB34465CCF}" sibTransId="{BD7FB748-1727-4654-B23B-63A3E3D27876}"/>
    <dgm:cxn modelId="{38A796C9-2101-43B7-BA43-5F89C47D2ADE}" type="presParOf" srcId="{2F934501-8C75-4788-BE90-8CAA62A0373C}" destId="{A4E98301-19A0-425C-A21C-B2DCFDE380FA}" srcOrd="0" destOrd="0" presId="urn:microsoft.com/office/officeart/2018/2/layout/IconLabelDescriptionList"/>
    <dgm:cxn modelId="{5598D711-EBF6-4968-A206-CA583625646D}" type="presParOf" srcId="{A4E98301-19A0-425C-A21C-B2DCFDE380FA}" destId="{72D2A24A-DB7B-43C8-9BC7-5301D937B351}" srcOrd="0" destOrd="0" presId="urn:microsoft.com/office/officeart/2018/2/layout/IconLabelDescriptionList"/>
    <dgm:cxn modelId="{72533546-E1C5-447C-BC21-C3EAD5B98429}" type="presParOf" srcId="{A4E98301-19A0-425C-A21C-B2DCFDE380FA}" destId="{95A68BCD-8262-454E-A93B-814B5DA1F6C3}" srcOrd="1" destOrd="0" presId="urn:microsoft.com/office/officeart/2018/2/layout/IconLabelDescriptionList"/>
    <dgm:cxn modelId="{AA8C1285-19CC-49DB-8A0D-28FBED164EC2}" type="presParOf" srcId="{A4E98301-19A0-425C-A21C-B2DCFDE380FA}" destId="{F520D0E5-83D4-47D8-BF0A-BFAF52B1F55D}" srcOrd="2" destOrd="0" presId="urn:microsoft.com/office/officeart/2018/2/layout/IconLabelDescriptionList"/>
    <dgm:cxn modelId="{D0FC498B-599F-4D43-AB59-B25BBB496007}" type="presParOf" srcId="{A4E98301-19A0-425C-A21C-B2DCFDE380FA}" destId="{D6CDA2B6-A4B3-43CA-9E08-F8EDE1D385FE}" srcOrd="3" destOrd="0" presId="urn:microsoft.com/office/officeart/2018/2/layout/IconLabelDescriptionList"/>
    <dgm:cxn modelId="{612C5989-B432-4656-8650-1CEBA242E87E}" type="presParOf" srcId="{A4E98301-19A0-425C-A21C-B2DCFDE380FA}" destId="{E6E9C10E-5FD8-4E18-BA35-03C69388DD48}" srcOrd="4" destOrd="0" presId="urn:microsoft.com/office/officeart/2018/2/layout/IconLabelDescriptionList"/>
    <dgm:cxn modelId="{824ABF76-4B7C-4867-BB81-32E32427BE43}" type="presParOf" srcId="{2F934501-8C75-4788-BE90-8CAA62A0373C}" destId="{4C86A8B9-A419-4182-BDA3-96C1284CCE6F}" srcOrd="1" destOrd="0" presId="urn:microsoft.com/office/officeart/2018/2/layout/IconLabelDescriptionList"/>
    <dgm:cxn modelId="{93CEE68D-95EE-4CB2-9D09-852E587BD006}" type="presParOf" srcId="{2F934501-8C75-4788-BE90-8CAA62A0373C}" destId="{E589B7E4-481D-4CEC-BC18-D865A0806D4D}" srcOrd="2" destOrd="0" presId="urn:microsoft.com/office/officeart/2018/2/layout/IconLabelDescriptionList"/>
    <dgm:cxn modelId="{80B48944-99EF-4A80-869C-5ADD6538AFF2}" type="presParOf" srcId="{E589B7E4-481D-4CEC-BC18-D865A0806D4D}" destId="{50B5AE81-96A0-44CF-A33C-8F9019B076CA}" srcOrd="0" destOrd="0" presId="urn:microsoft.com/office/officeart/2018/2/layout/IconLabelDescriptionList"/>
    <dgm:cxn modelId="{CAC146AA-1376-4961-BA7C-F94ABAA751CD}" type="presParOf" srcId="{E589B7E4-481D-4CEC-BC18-D865A0806D4D}" destId="{766B2FB2-3648-4B58-B8F1-623E48D22C47}" srcOrd="1" destOrd="0" presId="urn:microsoft.com/office/officeart/2018/2/layout/IconLabelDescriptionList"/>
    <dgm:cxn modelId="{2E00CE10-B19F-402A-B3F7-D95A7DC79C82}" type="presParOf" srcId="{E589B7E4-481D-4CEC-BC18-D865A0806D4D}" destId="{2B9B69F7-0C9C-4571-A660-4516D640AD4A}" srcOrd="2" destOrd="0" presId="urn:microsoft.com/office/officeart/2018/2/layout/IconLabelDescriptionList"/>
    <dgm:cxn modelId="{D47793D9-8FAB-4FB1-97F1-2C3A8811ED09}" type="presParOf" srcId="{E589B7E4-481D-4CEC-BC18-D865A0806D4D}" destId="{3997FE74-C4B0-4D7E-B46D-3150F9AD0C84}" srcOrd="3" destOrd="0" presId="urn:microsoft.com/office/officeart/2018/2/layout/IconLabelDescriptionList"/>
    <dgm:cxn modelId="{25C67A1B-F984-470A-A66A-370A72A5F325}" type="presParOf" srcId="{E589B7E4-481D-4CEC-BC18-D865A0806D4D}" destId="{0BC15235-4DEE-46BA-A8EB-C11D49733E61}"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966BD24-1DD2-48A0-AEA5-9C7DB8E4396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FC436E2-7240-4DFA-8758-D29204E1C5E8}">
      <dgm:prSet/>
      <dgm:spPr/>
      <dgm:t>
        <a:bodyPr/>
        <a:lstStyle/>
        <a:p>
          <a:r>
            <a:rPr lang="fr-FR"/>
            <a:t>Dans le sillage de  l’approche communicative;</a:t>
          </a:r>
          <a:endParaRPr lang="en-US"/>
        </a:p>
      </dgm:t>
    </dgm:pt>
    <dgm:pt modelId="{8DF7FEEF-5941-4FF2-8997-142C37ABBB8D}" type="parTrans" cxnId="{01872915-FE34-454A-9597-F63C9D0FCDC8}">
      <dgm:prSet/>
      <dgm:spPr/>
      <dgm:t>
        <a:bodyPr/>
        <a:lstStyle/>
        <a:p>
          <a:endParaRPr lang="en-US"/>
        </a:p>
      </dgm:t>
    </dgm:pt>
    <dgm:pt modelId="{DECB5121-864E-43AD-BC0B-AA3CFAEC0206}" type="sibTrans" cxnId="{01872915-FE34-454A-9597-F63C9D0FCDC8}">
      <dgm:prSet/>
      <dgm:spPr/>
      <dgm:t>
        <a:bodyPr/>
        <a:lstStyle/>
        <a:p>
          <a:endParaRPr lang="en-US"/>
        </a:p>
      </dgm:t>
    </dgm:pt>
    <dgm:pt modelId="{F69AE5BA-1333-4CEF-BFDB-107283EEAABE}">
      <dgm:prSet/>
      <dgm:spPr/>
      <dgm:t>
        <a:bodyPr/>
        <a:lstStyle/>
        <a:p>
          <a:r>
            <a:rPr lang="fr-FR"/>
            <a:t>la pédagogie par objectifs met en exergue </a:t>
          </a:r>
          <a:r>
            <a:rPr lang="fr-FR" i="1"/>
            <a:t> </a:t>
          </a:r>
          <a:r>
            <a:rPr lang="fr-FR"/>
            <a:t>l’intérêt porté aux situations de transfert et la subordination de tout enseignement/apprentissage à des objectifs clairement formulés. </a:t>
          </a:r>
          <a:endParaRPr lang="en-US"/>
        </a:p>
      </dgm:t>
    </dgm:pt>
    <dgm:pt modelId="{693EBE1B-9479-4341-8C05-27CCFCD1AE65}" type="parTrans" cxnId="{AC8FC66C-4D2C-4ABD-9461-B027793F13D0}">
      <dgm:prSet/>
      <dgm:spPr/>
      <dgm:t>
        <a:bodyPr/>
        <a:lstStyle/>
        <a:p>
          <a:endParaRPr lang="en-US"/>
        </a:p>
      </dgm:t>
    </dgm:pt>
    <dgm:pt modelId="{4D68364C-3178-435E-8875-B9064D7479AB}" type="sibTrans" cxnId="{AC8FC66C-4D2C-4ABD-9461-B027793F13D0}">
      <dgm:prSet/>
      <dgm:spPr/>
      <dgm:t>
        <a:bodyPr/>
        <a:lstStyle/>
        <a:p>
          <a:endParaRPr lang="en-US"/>
        </a:p>
      </dgm:t>
    </dgm:pt>
    <dgm:pt modelId="{196BF388-DACC-4D1F-BC85-BC137B309246}">
      <dgm:prSet/>
      <dgm:spPr/>
      <dgm:t>
        <a:bodyPr/>
        <a:lstStyle/>
        <a:p>
          <a:r>
            <a:rPr lang="fr-FR"/>
            <a:t>Malgré cela, elle présente tout de même certains inconvénients. </a:t>
          </a:r>
          <a:endParaRPr lang="en-US"/>
        </a:p>
      </dgm:t>
    </dgm:pt>
    <dgm:pt modelId="{8BA0B72A-390E-4586-935E-E13FD7491E59}" type="parTrans" cxnId="{8A0DCABD-9AE9-4103-ADFB-3DEE87BB6087}">
      <dgm:prSet/>
      <dgm:spPr/>
      <dgm:t>
        <a:bodyPr/>
        <a:lstStyle/>
        <a:p>
          <a:endParaRPr lang="en-US"/>
        </a:p>
      </dgm:t>
    </dgm:pt>
    <dgm:pt modelId="{14C54E02-3452-457D-8BF9-A1EC64BCD94B}" type="sibTrans" cxnId="{8A0DCABD-9AE9-4103-ADFB-3DEE87BB6087}">
      <dgm:prSet/>
      <dgm:spPr/>
      <dgm:t>
        <a:bodyPr/>
        <a:lstStyle/>
        <a:p>
          <a:endParaRPr lang="en-US"/>
        </a:p>
      </dgm:t>
    </dgm:pt>
    <dgm:pt modelId="{BB981272-9AB5-44A5-810E-26B66D3A6E06}">
      <dgm:prSet/>
      <dgm:spPr/>
      <dgm:t>
        <a:bodyPr/>
        <a:lstStyle/>
        <a:p>
          <a:r>
            <a:rPr lang="fr-FR"/>
            <a:t>Romainville souligne trois types de lacunes régulièrement dénoncées par les enseignants :</a:t>
          </a:r>
          <a:endParaRPr lang="en-US"/>
        </a:p>
      </dgm:t>
    </dgm:pt>
    <dgm:pt modelId="{DB2C9C9C-6887-4BF0-9636-9E7288E96B3D}" type="parTrans" cxnId="{DB1F3540-3831-48F4-A0A8-5486E77B21A8}">
      <dgm:prSet/>
      <dgm:spPr/>
      <dgm:t>
        <a:bodyPr/>
        <a:lstStyle/>
        <a:p>
          <a:endParaRPr lang="en-US"/>
        </a:p>
      </dgm:t>
    </dgm:pt>
    <dgm:pt modelId="{FBC56576-5760-4A43-846D-6DFE3F59DFC3}" type="sibTrans" cxnId="{DB1F3540-3831-48F4-A0A8-5486E77B21A8}">
      <dgm:prSet/>
      <dgm:spPr/>
      <dgm:t>
        <a:bodyPr/>
        <a:lstStyle/>
        <a:p>
          <a:endParaRPr lang="en-US"/>
        </a:p>
      </dgm:t>
    </dgm:pt>
    <dgm:pt modelId="{0BA84AD5-3AEF-4F26-8447-CC378B5024E5}" type="pres">
      <dgm:prSet presAssocID="{7966BD24-1DD2-48A0-AEA5-9C7DB8E43960}" presName="root" presStyleCnt="0">
        <dgm:presLayoutVars>
          <dgm:dir/>
          <dgm:resizeHandles val="exact"/>
        </dgm:presLayoutVars>
      </dgm:prSet>
      <dgm:spPr/>
      <dgm:t>
        <a:bodyPr/>
        <a:lstStyle/>
        <a:p>
          <a:endParaRPr lang="fr-FR"/>
        </a:p>
      </dgm:t>
    </dgm:pt>
    <dgm:pt modelId="{4D8DEE12-C3B4-4D8D-8CAF-D26E98865F80}" type="pres">
      <dgm:prSet presAssocID="{5FC436E2-7240-4DFA-8758-D29204E1C5E8}" presName="compNode" presStyleCnt="0"/>
      <dgm:spPr/>
    </dgm:pt>
    <dgm:pt modelId="{E0103F32-D2B0-431F-8D47-6B6DD7DE40BF}" type="pres">
      <dgm:prSet presAssocID="{5FC436E2-7240-4DFA-8758-D29204E1C5E8}" presName="bgRect" presStyleLbl="bgShp" presStyleIdx="0" presStyleCnt="4"/>
      <dgm:spPr/>
    </dgm:pt>
    <dgm:pt modelId="{61417E15-D412-47DC-9BCF-D2A6D2738A8C}" type="pres">
      <dgm:prSet presAssocID="{5FC436E2-7240-4DFA-8758-D29204E1C5E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ongue"/>
        </a:ext>
      </dgm:extLst>
    </dgm:pt>
    <dgm:pt modelId="{9B4B481B-9624-427F-A0A7-D9AE913371AE}" type="pres">
      <dgm:prSet presAssocID="{5FC436E2-7240-4DFA-8758-D29204E1C5E8}" presName="spaceRect" presStyleCnt="0"/>
      <dgm:spPr/>
    </dgm:pt>
    <dgm:pt modelId="{F293818A-D41B-43AB-9C1A-5E96F588A645}" type="pres">
      <dgm:prSet presAssocID="{5FC436E2-7240-4DFA-8758-D29204E1C5E8}" presName="parTx" presStyleLbl="revTx" presStyleIdx="0" presStyleCnt="4">
        <dgm:presLayoutVars>
          <dgm:chMax val="0"/>
          <dgm:chPref val="0"/>
        </dgm:presLayoutVars>
      </dgm:prSet>
      <dgm:spPr/>
      <dgm:t>
        <a:bodyPr/>
        <a:lstStyle/>
        <a:p>
          <a:endParaRPr lang="fr-FR"/>
        </a:p>
      </dgm:t>
    </dgm:pt>
    <dgm:pt modelId="{A6AF0A14-D09E-447E-B451-F4E3D01F47CA}" type="pres">
      <dgm:prSet presAssocID="{DECB5121-864E-43AD-BC0B-AA3CFAEC0206}" presName="sibTrans" presStyleCnt="0"/>
      <dgm:spPr/>
    </dgm:pt>
    <dgm:pt modelId="{2A08DCFE-9685-46A9-BCB9-0736CA00C9AB}" type="pres">
      <dgm:prSet presAssocID="{F69AE5BA-1333-4CEF-BFDB-107283EEAABE}" presName="compNode" presStyleCnt="0"/>
      <dgm:spPr/>
    </dgm:pt>
    <dgm:pt modelId="{A5FADF01-2A36-4AF7-B702-6ECE88372BBC}" type="pres">
      <dgm:prSet presAssocID="{F69AE5BA-1333-4CEF-BFDB-107283EEAABE}" presName="bgRect" presStyleLbl="bgShp" presStyleIdx="1" presStyleCnt="4"/>
      <dgm:spPr/>
    </dgm:pt>
    <dgm:pt modelId="{704A1597-79CB-48F2-A43D-8C8B6198E838}" type="pres">
      <dgm:prSet presAssocID="{F69AE5BA-1333-4CEF-BFDB-107283EEAAB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3BE32B7C-176F-43F4-B5C1-79C5DEBA824A}" type="pres">
      <dgm:prSet presAssocID="{F69AE5BA-1333-4CEF-BFDB-107283EEAABE}" presName="spaceRect" presStyleCnt="0"/>
      <dgm:spPr/>
    </dgm:pt>
    <dgm:pt modelId="{AEF00147-DCEA-461A-BAFD-17E7C78784BD}" type="pres">
      <dgm:prSet presAssocID="{F69AE5BA-1333-4CEF-BFDB-107283EEAABE}" presName="parTx" presStyleLbl="revTx" presStyleIdx="1" presStyleCnt="4">
        <dgm:presLayoutVars>
          <dgm:chMax val="0"/>
          <dgm:chPref val="0"/>
        </dgm:presLayoutVars>
      </dgm:prSet>
      <dgm:spPr/>
      <dgm:t>
        <a:bodyPr/>
        <a:lstStyle/>
        <a:p>
          <a:endParaRPr lang="fr-FR"/>
        </a:p>
      </dgm:t>
    </dgm:pt>
    <dgm:pt modelId="{4B6AF2A7-E111-484B-B76F-EFA4B71D55B2}" type="pres">
      <dgm:prSet presAssocID="{4D68364C-3178-435E-8875-B9064D7479AB}" presName="sibTrans" presStyleCnt="0"/>
      <dgm:spPr/>
    </dgm:pt>
    <dgm:pt modelId="{9B6B50C6-830A-467D-AF50-14BBE2C66C8F}" type="pres">
      <dgm:prSet presAssocID="{196BF388-DACC-4D1F-BC85-BC137B309246}" presName="compNode" presStyleCnt="0"/>
      <dgm:spPr/>
    </dgm:pt>
    <dgm:pt modelId="{CCE9EBF6-DE28-4D50-9E6B-FE29D81F9194}" type="pres">
      <dgm:prSet presAssocID="{196BF388-DACC-4D1F-BC85-BC137B309246}" presName="bgRect" presStyleLbl="bgShp" presStyleIdx="2" presStyleCnt="4"/>
      <dgm:spPr/>
    </dgm:pt>
    <dgm:pt modelId="{0E59BA22-0C7D-44ED-8587-1E94AA46876A}" type="pres">
      <dgm:prSet presAssocID="{196BF388-DACC-4D1F-BC85-BC137B30924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5C64BEC8-ACAF-40A4-9327-A723093F7EAD}" type="pres">
      <dgm:prSet presAssocID="{196BF388-DACC-4D1F-BC85-BC137B309246}" presName="spaceRect" presStyleCnt="0"/>
      <dgm:spPr/>
    </dgm:pt>
    <dgm:pt modelId="{ED7B5333-326E-4484-AAF4-07B80DCBA1B2}" type="pres">
      <dgm:prSet presAssocID="{196BF388-DACC-4D1F-BC85-BC137B309246}" presName="parTx" presStyleLbl="revTx" presStyleIdx="2" presStyleCnt="4">
        <dgm:presLayoutVars>
          <dgm:chMax val="0"/>
          <dgm:chPref val="0"/>
        </dgm:presLayoutVars>
      </dgm:prSet>
      <dgm:spPr/>
      <dgm:t>
        <a:bodyPr/>
        <a:lstStyle/>
        <a:p>
          <a:endParaRPr lang="fr-FR"/>
        </a:p>
      </dgm:t>
    </dgm:pt>
    <dgm:pt modelId="{C3A8D7F1-38B4-49BC-B85C-7F1387E3C561}" type="pres">
      <dgm:prSet presAssocID="{14C54E02-3452-457D-8BF9-A1EC64BCD94B}" presName="sibTrans" presStyleCnt="0"/>
      <dgm:spPr/>
    </dgm:pt>
    <dgm:pt modelId="{5CC042A5-48E9-4A4E-A85E-8526CE8A02A1}" type="pres">
      <dgm:prSet presAssocID="{BB981272-9AB5-44A5-810E-26B66D3A6E06}" presName="compNode" presStyleCnt="0"/>
      <dgm:spPr/>
    </dgm:pt>
    <dgm:pt modelId="{9FCBCB83-F2E8-4F2D-92B2-6F3B34A63D86}" type="pres">
      <dgm:prSet presAssocID="{BB981272-9AB5-44A5-810E-26B66D3A6E06}" presName="bgRect" presStyleLbl="bgShp" presStyleIdx="3" presStyleCnt="4"/>
      <dgm:spPr/>
    </dgm:pt>
    <dgm:pt modelId="{E701D3DD-B3B7-48C4-A029-E609F2B54427}" type="pres">
      <dgm:prSet presAssocID="{BB981272-9AB5-44A5-810E-26B66D3A6E0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543FE284-8BC6-4768-A87A-809254C20D77}" type="pres">
      <dgm:prSet presAssocID="{BB981272-9AB5-44A5-810E-26B66D3A6E06}" presName="spaceRect" presStyleCnt="0"/>
      <dgm:spPr/>
    </dgm:pt>
    <dgm:pt modelId="{0D5EC7FD-09E5-40A3-BAB0-791502CC510F}" type="pres">
      <dgm:prSet presAssocID="{BB981272-9AB5-44A5-810E-26B66D3A6E06}" presName="parTx" presStyleLbl="revTx" presStyleIdx="3" presStyleCnt="4">
        <dgm:presLayoutVars>
          <dgm:chMax val="0"/>
          <dgm:chPref val="0"/>
        </dgm:presLayoutVars>
      </dgm:prSet>
      <dgm:spPr/>
      <dgm:t>
        <a:bodyPr/>
        <a:lstStyle/>
        <a:p>
          <a:endParaRPr lang="fr-FR"/>
        </a:p>
      </dgm:t>
    </dgm:pt>
  </dgm:ptLst>
  <dgm:cxnLst>
    <dgm:cxn modelId="{EC173968-6756-483C-84B1-36FC53D79F38}" type="presOf" srcId="{7966BD24-1DD2-48A0-AEA5-9C7DB8E43960}" destId="{0BA84AD5-3AEF-4F26-8447-CC378B5024E5}" srcOrd="0" destOrd="0" presId="urn:microsoft.com/office/officeart/2018/2/layout/IconVerticalSolidList"/>
    <dgm:cxn modelId="{02FDAA77-1404-448B-999D-90D3B344A306}" type="presOf" srcId="{F69AE5BA-1333-4CEF-BFDB-107283EEAABE}" destId="{AEF00147-DCEA-461A-BAFD-17E7C78784BD}" srcOrd="0" destOrd="0" presId="urn:microsoft.com/office/officeart/2018/2/layout/IconVerticalSolidList"/>
    <dgm:cxn modelId="{DB1F3540-3831-48F4-A0A8-5486E77B21A8}" srcId="{7966BD24-1DD2-48A0-AEA5-9C7DB8E43960}" destId="{BB981272-9AB5-44A5-810E-26B66D3A6E06}" srcOrd="3" destOrd="0" parTransId="{DB2C9C9C-6887-4BF0-9636-9E7288E96B3D}" sibTransId="{FBC56576-5760-4A43-846D-6DFE3F59DFC3}"/>
    <dgm:cxn modelId="{2C0D75D0-54C0-4D12-A5E9-9D25897833B2}" type="presOf" srcId="{5FC436E2-7240-4DFA-8758-D29204E1C5E8}" destId="{F293818A-D41B-43AB-9C1A-5E96F588A645}" srcOrd="0" destOrd="0" presId="urn:microsoft.com/office/officeart/2018/2/layout/IconVerticalSolidList"/>
    <dgm:cxn modelId="{8A0DCABD-9AE9-4103-ADFB-3DEE87BB6087}" srcId="{7966BD24-1DD2-48A0-AEA5-9C7DB8E43960}" destId="{196BF388-DACC-4D1F-BC85-BC137B309246}" srcOrd="2" destOrd="0" parTransId="{8BA0B72A-390E-4586-935E-E13FD7491E59}" sibTransId="{14C54E02-3452-457D-8BF9-A1EC64BCD94B}"/>
    <dgm:cxn modelId="{AC8FC66C-4D2C-4ABD-9461-B027793F13D0}" srcId="{7966BD24-1DD2-48A0-AEA5-9C7DB8E43960}" destId="{F69AE5BA-1333-4CEF-BFDB-107283EEAABE}" srcOrd="1" destOrd="0" parTransId="{693EBE1B-9479-4341-8C05-27CCFCD1AE65}" sibTransId="{4D68364C-3178-435E-8875-B9064D7479AB}"/>
    <dgm:cxn modelId="{5DA38E41-D1CB-455E-B193-639493A89463}" type="presOf" srcId="{BB981272-9AB5-44A5-810E-26B66D3A6E06}" destId="{0D5EC7FD-09E5-40A3-BAB0-791502CC510F}" srcOrd="0" destOrd="0" presId="urn:microsoft.com/office/officeart/2018/2/layout/IconVerticalSolidList"/>
    <dgm:cxn modelId="{453B5483-0015-4489-93BD-A3C85B6AA8EE}" type="presOf" srcId="{196BF388-DACC-4D1F-BC85-BC137B309246}" destId="{ED7B5333-326E-4484-AAF4-07B80DCBA1B2}" srcOrd="0" destOrd="0" presId="urn:microsoft.com/office/officeart/2018/2/layout/IconVerticalSolidList"/>
    <dgm:cxn modelId="{01872915-FE34-454A-9597-F63C9D0FCDC8}" srcId="{7966BD24-1DD2-48A0-AEA5-9C7DB8E43960}" destId="{5FC436E2-7240-4DFA-8758-D29204E1C5E8}" srcOrd="0" destOrd="0" parTransId="{8DF7FEEF-5941-4FF2-8997-142C37ABBB8D}" sibTransId="{DECB5121-864E-43AD-BC0B-AA3CFAEC0206}"/>
    <dgm:cxn modelId="{0747A9AF-050C-48E6-B08A-0B23F09973DD}" type="presParOf" srcId="{0BA84AD5-3AEF-4F26-8447-CC378B5024E5}" destId="{4D8DEE12-C3B4-4D8D-8CAF-D26E98865F80}" srcOrd="0" destOrd="0" presId="urn:microsoft.com/office/officeart/2018/2/layout/IconVerticalSolidList"/>
    <dgm:cxn modelId="{F14009CD-60E2-4BE3-8B6A-36C0716154B2}" type="presParOf" srcId="{4D8DEE12-C3B4-4D8D-8CAF-D26E98865F80}" destId="{E0103F32-D2B0-431F-8D47-6B6DD7DE40BF}" srcOrd="0" destOrd="0" presId="urn:microsoft.com/office/officeart/2018/2/layout/IconVerticalSolidList"/>
    <dgm:cxn modelId="{6B368D12-393B-4CF0-8EC5-1C0A647D743A}" type="presParOf" srcId="{4D8DEE12-C3B4-4D8D-8CAF-D26E98865F80}" destId="{61417E15-D412-47DC-9BCF-D2A6D2738A8C}" srcOrd="1" destOrd="0" presId="urn:microsoft.com/office/officeart/2018/2/layout/IconVerticalSolidList"/>
    <dgm:cxn modelId="{4E21D421-DF19-484D-BFC2-0EEFFB519380}" type="presParOf" srcId="{4D8DEE12-C3B4-4D8D-8CAF-D26E98865F80}" destId="{9B4B481B-9624-427F-A0A7-D9AE913371AE}" srcOrd="2" destOrd="0" presId="urn:microsoft.com/office/officeart/2018/2/layout/IconVerticalSolidList"/>
    <dgm:cxn modelId="{1A872E8E-68C5-44C0-B5DA-C453FC0BAF33}" type="presParOf" srcId="{4D8DEE12-C3B4-4D8D-8CAF-D26E98865F80}" destId="{F293818A-D41B-43AB-9C1A-5E96F588A645}" srcOrd="3" destOrd="0" presId="urn:microsoft.com/office/officeart/2018/2/layout/IconVerticalSolidList"/>
    <dgm:cxn modelId="{7F3746C1-E4C8-4074-A30F-B06115760B47}" type="presParOf" srcId="{0BA84AD5-3AEF-4F26-8447-CC378B5024E5}" destId="{A6AF0A14-D09E-447E-B451-F4E3D01F47CA}" srcOrd="1" destOrd="0" presId="urn:microsoft.com/office/officeart/2018/2/layout/IconVerticalSolidList"/>
    <dgm:cxn modelId="{956E040A-7E1F-4DB6-B56D-D42E3B82218A}" type="presParOf" srcId="{0BA84AD5-3AEF-4F26-8447-CC378B5024E5}" destId="{2A08DCFE-9685-46A9-BCB9-0736CA00C9AB}" srcOrd="2" destOrd="0" presId="urn:microsoft.com/office/officeart/2018/2/layout/IconVerticalSolidList"/>
    <dgm:cxn modelId="{FD459DDF-33A3-456F-A096-C3E05A241196}" type="presParOf" srcId="{2A08DCFE-9685-46A9-BCB9-0736CA00C9AB}" destId="{A5FADF01-2A36-4AF7-B702-6ECE88372BBC}" srcOrd="0" destOrd="0" presId="urn:microsoft.com/office/officeart/2018/2/layout/IconVerticalSolidList"/>
    <dgm:cxn modelId="{A4BD6FDA-C9EB-4DAE-84E6-46DAAAB618D0}" type="presParOf" srcId="{2A08DCFE-9685-46A9-BCB9-0736CA00C9AB}" destId="{704A1597-79CB-48F2-A43D-8C8B6198E838}" srcOrd="1" destOrd="0" presId="urn:microsoft.com/office/officeart/2018/2/layout/IconVerticalSolidList"/>
    <dgm:cxn modelId="{942853C5-B8F6-44E8-AACF-F2EFB70083C5}" type="presParOf" srcId="{2A08DCFE-9685-46A9-BCB9-0736CA00C9AB}" destId="{3BE32B7C-176F-43F4-B5C1-79C5DEBA824A}" srcOrd="2" destOrd="0" presId="urn:microsoft.com/office/officeart/2018/2/layout/IconVerticalSolidList"/>
    <dgm:cxn modelId="{EEAEC87B-FC86-498E-B3E1-9A087B842F1B}" type="presParOf" srcId="{2A08DCFE-9685-46A9-BCB9-0736CA00C9AB}" destId="{AEF00147-DCEA-461A-BAFD-17E7C78784BD}" srcOrd="3" destOrd="0" presId="urn:microsoft.com/office/officeart/2018/2/layout/IconVerticalSolidList"/>
    <dgm:cxn modelId="{82514137-AC4F-4CCD-AC81-F65AC0D5C29C}" type="presParOf" srcId="{0BA84AD5-3AEF-4F26-8447-CC378B5024E5}" destId="{4B6AF2A7-E111-484B-B76F-EFA4B71D55B2}" srcOrd="3" destOrd="0" presId="urn:microsoft.com/office/officeart/2018/2/layout/IconVerticalSolidList"/>
    <dgm:cxn modelId="{4CED0032-6CDF-407D-9C32-EA8A8940B233}" type="presParOf" srcId="{0BA84AD5-3AEF-4F26-8447-CC378B5024E5}" destId="{9B6B50C6-830A-467D-AF50-14BBE2C66C8F}" srcOrd="4" destOrd="0" presId="urn:microsoft.com/office/officeart/2018/2/layout/IconVerticalSolidList"/>
    <dgm:cxn modelId="{65A9E1C3-5B38-4928-B53A-A343334B930E}" type="presParOf" srcId="{9B6B50C6-830A-467D-AF50-14BBE2C66C8F}" destId="{CCE9EBF6-DE28-4D50-9E6B-FE29D81F9194}" srcOrd="0" destOrd="0" presId="urn:microsoft.com/office/officeart/2018/2/layout/IconVerticalSolidList"/>
    <dgm:cxn modelId="{89E245A3-92C0-4ABD-B47D-8931695F024F}" type="presParOf" srcId="{9B6B50C6-830A-467D-AF50-14BBE2C66C8F}" destId="{0E59BA22-0C7D-44ED-8587-1E94AA46876A}" srcOrd="1" destOrd="0" presId="urn:microsoft.com/office/officeart/2018/2/layout/IconVerticalSolidList"/>
    <dgm:cxn modelId="{12E82E29-1358-4998-AE5D-2B8DFE397131}" type="presParOf" srcId="{9B6B50C6-830A-467D-AF50-14BBE2C66C8F}" destId="{5C64BEC8-ACAF-40A4-9327-A723093F7EAD}" srcOrd="2" destOrd="0" presId="urn:microsoft.com/office/officeart/2018/2/layout/IconVerticalSolidList"/>
    <dgm:cxn modelId="{4F535E5C-B9DC-4FBF-9400-AD7058324D14}" type="presParOf" srcId="{9B6B50C6-830A-467D-AF50-14BBE2C66C8F}" destId="{ED7B5333-326E-4484-AAF4-07B80DCBA1B2}" srcOrd="3" destOrd="0" presId="urn:microsoft.com/office/officeart/2018/2/layout/IconVerticalSolidList"/>
    <dgm:cxn modelId="{415F4619-8DF2-4BF9-A3D3-ECDA46048DAA}" type="presParOf" srcId="{0BA84AD5-3AEF-4F26-8447-CC378B5024E5}" destId="{C3A8D7F1-38B4-49BC-B85C-7F1387E3C561}" srcOrd="5" destOrd="0" presId="urn:microsoft.com/office/officeart/2018/2/layout/IconVerticalSolidList"/>
    <dgm:cxn modelId="{2E589813-0BC9-4788-808B-CA23FA809710}" type="presParOf" srcId="{0BA84AD5-3AEF-4F26-8447-CC378B5024E5}" destId="{5CC042A5-48E9-4A4E-A85E-8526CE8A02A1}" srcOrd="6" destOrd="0" presId="urn:microsoft.com/office/officeart/2018/2/layout/IconVerticalSolidList"/>
    <dgm:cxn modelId="{197D6443-F7FC-49B4-B5ED-7D70353F36DA}" type="presParOf" srcId="{5CC042A5-48E9-4A4E-A85E-8526CE8A02A1}" destId="{9FCBCB83-F2E8-4F2D-92B2-6F3B34A63D86}" srcOrd="0" destOrd="0" presId="urn:microsoft.com/office/officeart/2018/2/layout/IconVerticalSolidList"/>
    <dgm:cxn modelId="{880B6967-D2F9-4116-99EF-B63C0ECF0EBD}" type="presParOf" srcId="{5CC042A5-48E9-4A4E-A85E-8526CE8A02A1}" destId="{E701D3DD-B3B7-48C4-A029-E609F2B54427}" srcOrd="1" destOrd="0" presId="urn:microsoft.com/office/officeart/2018/2/layout/IconVerticalSolidList"/>
    <dgm:cxn modelId="{8A4FF117-5D09-492E-8035-CD8F926F83FE}" type="presParOf" srcId="{5CC042A5-48E9-4A4E-A85E-8526CE8A02A1}" destId="{543FE284-8BC6-4768-A87A-809254C20D77}" srcOrd="2" destOrd="0" presId="urn:microsoft.com/office/officeart/2018/2/layout/IconVerticalSolidList"/>
    <dgm:cxn modelId="{C8CDAC58-D97B-4E29-8B4F-1A3B6D00D329}" type="presParOf" srcId="{5CC042A5-48E9-4A4E-A85E-8526CE8A02A1}" destId="{0D5EC7FD-09E5-40A3-BAB0-791502CC510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DEAB82-FBFE-4984-B27C-85541ECE5DF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D2AEB58-5F0E-4221-81AE-4E1F8088390A}">
      <dgm:prSet/>
      <dgm:spPr/>
      <dgm:t>
        <a:bodyPr/>
        <a:lstStyle/>
        <a:p>
          <a:r>
            <a:rPr lang="fr-FR" b="1"/>
            <a:t>Qu’est-ce que l’approche par compétences ?</a:t>
          </a:r>
          <a:endParaRPr lang="en-US"/>
        </a:p>
      </dgm:t>
    </dgm:pt>
    <dgm:pt modelId="{8B9EC0D6-A1AE-4856-808C-9E15DBCFAE8B}" type="parTrans" cxnId="{E5373EE0-A1A3-42F6-8F75-5AD1F0580B1D}">
      <dgm:prSet/>
      <dgm:spPr/>
      <dgm:t>
        <a:bodyPr/>
        <a:lstStyle/>
        <a:p>
          <a:endParaRPr lang="en-US"/>
        </a:p>
      </dgm:t>
    </dgm:pt>
    <dgm:pt modelId="{8CAAD3BE-C2BF-4971-83DB-ED6B10223E3E}" type="sibTrans" cxnId="{E5373EE0-A1A3-42F6-8F75-5AD1F0580B1D}">
      <dgm:prSet/>
      <dgm:spPr/>
      <dgm:t>
        <a:bodyPr/>
        <a:lstStyle/>
        <a:p>
          <a:endParaRPr lang="en-US"/>
        </a:p>
      </dgm:t>
    </dgm:pt>
    <dgm:pt modelId="{CCF96CA5-CDA7-4EC7-978C-41DD4F2952F0}">
      <dgm:prSet/>
      <dgm:spPr/>
      <dgm:t>
        <a:bodyPr/>
        <a:lstStyle/>
        <a:p>
          <a:r>
            <a:rPr lang="fr-FR" dirty="0"/>
            <a:t>L'APC ne se revendique pas comme une méthode pédagogique par souci de prudence, puisqu’on ne la considérait pas comme une méthode constituée solide. </a:t>
          </a:r>
          <a:endParaRPr lang="en-US" dirty="0"/>
        </a:p>
      </dgm:t>
    </dgm:pt>
    <dgm:pt modelId="{22F9C3C1-067E-4F3B-937D-061E2D59CCE8}" type="parTrans" cxnId="{B592773D-1395-4850-92A4-A2E437C144B3}">
      <dgm:prSet/>
      <dgm:spPr/>
      <dgm:t>
        <a:bodyPr/>
        <a:lstStyle/>
        <a:p>
          <a:endParaRPr lang="en-US"/>
        </a:p>
      </dgm:t>
    </dgm:pt>
    <dgm:pt modelId="{C25F3B1E-0973-43F1-9432-68B96F1ABF66}" type="sibTrans" cxnId="{B592773D-1395-4850-92A4-A2E437C144B3}">
      <dgm:prSet/>
      <dgm:spPr/>
      <dgm:t>
        <a:bodyPr/>
        <a:lstStyle/>
        <a:p>
          <a:endParaRPr lang="en-US"/>
        </a:p>
      </dgm:t>
    </dgm:pt>
    <dgm:pt modelId="{6327ED31-A6CF-499C-83A8-16B588ABF8ED}">
      <dgm:prSet/>
      <dgm:spPr/>
      <dgm:t>
        <a:bodyPr/>
        <a:lstStyle/>
        <a:p>
          <a:r>
            <a:rPr lang="fr-FR"/>
            <a:t>Cet état de fait peut s'expliquer par plusieurs raisons :</a:t>
          </a:r>
          <a:endParaRPr lang="en-US"/>
        </a:p>
      </dgm:t>
    </dgm:pt>
    <dgm:pt modelId="{33D98B1C-4C4A-42A2-AA6D-EB8693F3381B}" type="parTrans" cxnId="{D622AAD4-9A46-4131-8630-41D27C511386}">
      <dgm:prSet/>
      <dgm:spPr/>
      <dgm:t>
        <a:bodyPr/>
        <a:lstStyle/>
        <a:p>
          <a:endParaRPr lang="en-US"/>
        </a:p>
      </dgm:t>
    </dgm:pt>
    <dgm:pt modelId="{8E5D6199-A08B-4CE9-8B98-47742EF5C825}" type="sibTrans" cxnId="{D622AAD4-9A46-4131-8630-41D27C511386}">
      <dgm:prSet/>
      <dgm:spPr/>
      <dgm:t>
        <a:bodyPr/>
        <a:lstStyle/>
        <a:p>
          <a:endParaRPr lang="en-US"/>
        </a:p>
      </dgm:t>
    </dgm:pt>
    <dgm:pt modelId="{D43AF6A1-B9B5-43B9-9329-946CC8BEABD9}" type="pres">
      <dgm:prSet presAssocID="{74DEAB82-FBFE-4984-B27C-85541ECE5DFB}" presName="root" presStyleCnt="0">
        <dgm:presLayoutVars>
          <dgm:dir/>
          <dgm:resizeHandles val="exact"/>
        </dgm:presLayoutVars>
      </dgm:prSet>
      <dgm:spPr/>
      <dgm:t>
        <a:bodyPr/>
        <a:lstStyle/>
        <a:p>
          <a:endParaRPr lang="fr-FR"/>
        </a:p>
      </dgm:t>
    </dgm:pt>
    <dgm:pt modelId="{FD831FFA-3F16-4D7E-ADFD-7A414BD5830A}" type="pres">
      <dgm:prSet presAssocID="{1D2AEB58-5F0E-4221-81AE-4E1F8088390A}" presName="compNode" presStyleCnt="0"/>
      <dgm:spPr/>
    </dgm:pt>
    <dgm:pt modelId="{743AE239-2986-48CC-9146-EACF057547A6}" type="pres">
      <dgm:prSet presAssocID="{1D2AEB58-5F0E-4221-81AE-4E1F8088390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865D5B6C-0CA9-4E42-B4AD-374218F4CECC}" type="pres">
      <dgm:prSet presAssocID="{1D2AEB58-5F0E-4221-81AE-4E1F8088390A}" presName="spaceRect" presStyleCnt="0"/>
      <dgm:spPr/>
    </dgm:pt>
    <dgm:pt modelId="{0DBC48B3-EE38-4050-AF78-6C15414E25F3}" type="pres">
      <dgm:prSet presAssocID="{1D2AEB58-5F0E-4221-81AE-4E1F8088390A}" presName="textRect" presStyleLbl="revTx" presStyleIdx="0" presStyleCnt="3">
        <dgm:presLayoutVars>
          <dgm:chMax val="1"/>
          <dgm:chPref val="1"/>
        </dgm:presLayoutVars>
      </dgm:prSet>
      <dgm:spPr/>
      <dgm:t>
        <a:bodyPr/>
        <a:lstStyle/>
        <a:p>
          <a:endParaRPr lang="fr-FR"/>
        </a:p>
      </dgm:t>
    </dgm:pt>
    <dgm:pt modelId="{1378D9ED-B283-423E-A4A3-59AECE8F7718}" type="pres">
      <dgm:prSet presAssocID="{8CAAD3BE-C2BF-4971-83DB-ED6B10223E3E}" presName="sibTrans" presStyleCnt="0"/>
      <dgm:spPr/>
    </dgm:pt>
    <dgm:pt modelId="{15BD4AA9-4B9A-469E-8370-FA2458C441C7}" type="pres">
      <dgm:prSet presAssocID="{CCF96CA5-CDA7-4EC7-978C-41DD4F2952F0}" presName="compNode" presStyleCnt="0"/>
      <dgm:spPr/>
    </dgm:pt>
    <dgm:pt modelId="{BA4830C1-9E50-420A-8382-6FBDA26F712A}" type="pres">
      <dgm:prSet presAssocID="{CCF96CA5-CDA7-4EC7-978C-41DD4F2952F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F9827D2E-D604-458B-B0C9-9085F92A6796}" type="pres">
      <dgm:prSet presAssocID="{CCF96CA5-CDA7-4EC7-978C-41DD4F2952F0}" presName="spaceRect" presStyleCnt="0"/>
      <dgm:spPr/>
    </dgm:pt>
    <dgm:pt modelId="{34508A63-6BB3-4661-A2D5-0A7D1879B64B}" type="pres">
      <dgm:prSet presAssocID="{CCF96CA5-CDA7-4EC7-978C-41DD4F2952F0}" presName="textRect" presStyleLbl="revTx" presStyleIdx="1" presStyleCnt="3">
        <dgm:presLayoutVars>
          <dgm:chMax val="1"/>
          <dgm:chPref val="1"/>
        </dgm:presLayoutVars>
      </dgm:prSet>
      <dgm:spPr/>
      <dgm:t>
        <a:bodyPr/>
        <a:lstStyle/>
        <a:p>
          <a:endParaRPr lang="fr-FR"/>
        </a:p>
      </dgm:t>
    </dgm:pt>
    <dgm:pt modelId="{286B908E-9564-40DC-BD25-3626E5CFF22F}" type="pres">
      <dgm:prSet presAssocID="{C25F3B1E-0973-43F1-9432-68B96F1ABF66}" presName="sibTrans" presStyleCnt="0"/>
      <dgm:spPr/>
    </dgm:pt>
    <dgm:pt modelId="{A9CBCD7B-84CC-437C-A21B-4B6DA65FC9CF}" type="pres">
      <dgm:prSet presAssocID="{6327ED31-A6CF-499C-83A8-16B588ABF8ED}" presName="compNode" presStyleCnt="0"/>
      <dgm:spPr/>
    </dgm:pt>
    <dgm:pt modelId="{9F95BC86-1BBB-4315-8706-E393C934BCE9}" type="pres">
      <dgm:prSet presAssocID="{6327ED31-A6CF-499C-83A8-16B588ABF8E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035B8482-4E38-4DC2-B5F5-4D6B300C20F5}" type="pres">
      <dgm:prSet presAssocID="{6327ED31-A6CF-499C-83A8-16B588ABF8ED}" presName="spaceRect" presStyleCnt="0"/>
      <dgm:spPr/>
    </dgm:pt>
    <dgm:pt modelId="{336E0A90-240A-45EA-93D5-CFFE4AEEA9EE}" type="pres">
      <dgm:prSet presAssocID="{6327ED31-A6CF-499C-83A8-16B588ABF8ED}" presName="textRect" presStyleLbl="revTx" presStyleIdx="2" presStyleCnt="3">
        <dgm:presLayoutVars>
          <dgm:chMax val="1"/>
          <dgm:chPref val="1"/>
        </dgm:presLayoutVars>
      </dgm:prSet>
      <dgm:spPr/>
      <dgm:t>
        <a:bodyPr/>
        <a:lstStyle/>
        <a:p>
          <a:endParaRPr lang="fr-FR"/>
        </a:p>
      </dgm:t>
    </dgm:pt>
  </dgm:ptLst>
  <dgm:cxnLst>
    <dgm:cxn modelId="{73A5AC83-1E14-43AB-886D-AB5614DB2DD8}" type="presOf" srcId="{6327ED31-A6CF-499C-83A8-16B588ABF8ED}" destId="{336E0A90-240A-45EA-93D5-CFFE4AEEA9EE}" srcOrd="0" destOrd="0" presId="urn:microsoft.com/office/officeart/2018/2/layout/IconLabelList"/>
    <dgm:cxn modelId="{76833D74-60E2-4E4D-B031-CCC473058974}" type="presOf" srcId="{CCF96CA5-CDA7-4EC7-978C-41DD4F2952F0}" destId="{34508A63-6BB3-4661-A2D5-0A7D1879B64B}" srcOrd="0" destOrd="0" presId="urn:microsoft.com/office/officeart/2018/2/layout/IconLabelList"/>
    <dgm:cxn modelId="{D622AAD4-9A46-4131-8630-41D27C511386}" srcId="{74DEAB82-FBFE-4984-B27C-85541ECE5DFB}" destId="{6327ED31-A6CF-499C-83A8-16B588ABF8ED}" srcOrd="2" destOrd="0" parTransId="{33D98B1C-4C4A-42A2-AA6D-EB8693F3381B}" sibTransId="{8E5D6199-A08B-4CE9-8B98-47742EF5C825}"/>
    <dgm:cxn modelId="{B9F52A8D-460E-4FF6-A3E9-2BC79ED72A0D}" type="presOf" srcId="{1D2AEB58-5F0E-4221-81AE-4E1F8088390A}" destId="{0DBC48B3-EE38-4050-AF78-6C15414E25F3}" srcOrd="0" destOrd="0" presId="urn:microsoft.com/office/officeart/2018/2/layout/IconLabelList"/>
    <dgm:cxn modelId="{B592773D-1395-4850-92A4-A2E437C144B3}" srcId="{74DEAB82-FBFE-4984-B27C-85541ECE5DFB}" destId="{CCF96CA5-CDA7-4EC7-978C-41DD4F2952F0}" srcOrd="1" destOrd="0" parTransId="{22F9C3C1-067E-4F3B-937D-061E2D59CCE8}" sibTransId="{C25F3B1E-0973-43F1-9432-68B96F1ABF66}"/>
    <dgm:cxn modelId="{E5373EE0-A1A3-42F6-8F75-5AD1F0580B1D}" srcId="{74DEAB82-FBFE-4984-B27C-85541ECE5DFB}" destId="{1D2AEB58-5F0E-4221-81AE-4E1F8088390A}" srcOrd="0" destOrd="0" parTransId="{8B9EC0D6-A1AE-4856-808C-9E15DBCFAE8B}" sibTransId="{8CAAD3BE-C2BF-4971-83DB-ED6B10223E3E}"/>
    <dgm:cxn modelId="{3DC25862-AA74-448F-9FAE-71C43FDBF55F}" type="presOf" srcId="{74DEAB82-FBFE-4984-B27C-85541ECE5DFB}" destId="{D43AF6A1-B9B5-43B9-9329-946CC8BEABD9}" srcOrd="0" destOrd="0" presId="urn:microsoft.com/office/officeart/2018/2/layout/IconLabelList"/>
    <dgm:cxn modelId="{95895069-2FC2-465A-AA45-3FB81D22C7D7}" type="presParOf" srcId="{D43AF6A1-B9B5-43B9-9329-946CC8BEABD9}" destId="{FD831FFA-3F16-4D7E-ADFD-7A414BD5830A}" srcOrd="0" destOrd="0" presId="urn:microsoft.com/office/officeart/2018/2/layout/IconLabelList"/>
    <dgm:cxn modelId="{D53B1D89-651A-4A35-BA34-325F91EC9021}" type="presParOf" srcId="{FD831FFA-3F16-4D7E-ADFD-7A414BD5830A}" destId="{743AE239-2986-48CC-9146-EACF057547A6}" srcOrd="0" destOrd="0" presId="urn:microsoft.com/office/officeart/2018/2/layout/IconLabelList"/>
    <dgm:cxn modelId="{B7660D1E-D430-4781-8EE4-8FAE330C9757}" type="presParOf" srcId="{FD831FFA-3F16-4D7E-ADFD-7A414BD5830A}" destId="{865D5B6C-0CA9-4E42-B4AD-374218F4CECC}" srcOrd="1" destOrd="0" presId="urn:microsoft.com/office/officeart/2018/2/layout/IconLabelList"/>
    <dgm:cxn modelId="{8035BDC3-DB7D-42D3-BE9B-BA311546654F}" type="presParOf" srcId="{FD831FFA-3F16-4D7E-ADFD-7A414BD5830A}" destId="{0DBC48B3-EE38-4050-AF78-6C15414E25F3}" srcOrd="2" destOrd="0" presId="urn:microsoft.com/office/officeart/2018/2/layout/IconLabelList"/>
    <dgm:cxn modelId="{7EAF8C69-06EF-459A-9C0E-6D9E0DA10312}" type="presParOf" srcId="{D43AF6A1-B9B5-43B9-9329-946CC8BEABD9}" destId="{1378D9ED-B283-423E-A4A3-59AECE8F7718}" srcOrd="1" destOrd="0" presId="urn:microsoft.com/office/officeart/2018/2/layout/IconLabelList"/>
    <dgm:cxn modelId="{F9216FE2-0637-40A7-B670-553D1ED5CE0F}" type="presParOf" srcId="{D43AF6A1-B9B5-43B9-9329-946CC8BEABD9}" destId="{15BD4AA9-4B9A-469E-8370-FA2458C441C7}" srcOrd="2" destOrd="0" presId="urn:microsoft.com/office/officeart/2018/2/layout/IconLabelList"/>
    <dgm:cxn modelId="{90EA8FEA-9A59-457B-850F-9DC1355187A9}" type="presParOf" srcId="{15BD4AA9-4B9A-469E-8370-FA2458C441C7}" destId="{BA4830C1-9E50-420A-8382-6FBDA26F712A}" srcOrd="0" destOrd="0" presId="urn:microsoft.com/office/officeart/2018/2/layout/IconLabelList"/>
    <dgm:cxn modelId="{93E6080E-1A70-4D1C-8F04-0C6A6F84DA9F}" type="presParOf" srcId="{15BD4AA9-4B9A-469E-8370-FA2458C441C7}" destId="{F9827D2E-D604-458B-B0C9-9085F92A6796}" srcOrd="1" destOrd="0" presId="urn:microsoft.com/office/officeart/2018/2/layout/IconLabelList"/>
    <dgm:cxn modelId="{71126B17-5590-49B5-884D-7DAC020C0108}" type="presParOf" srcId="{15BD4AA9-4B9A-469E-8370-FA2458C441C7}" destId="{34508A63-6BB3-4661-A2D5-0A7D1879B64B}" srcOrd="2" destOrd="0" presId="urn:microsoft.com/office/officeart/2018/2/layout/IconLabelList"/>
    <dgm:cxn modelId="{6A94057F-411A-4B54-ABE9-9F2C3E106689}" type="presParOf" srcId="{D43AF6A1-B9B5-43B9-9329-946CC8BEABD9}" destId="{286B908E-9564-40DC-BD25-3626E5CFF22F}" srcOrd="3" destOrd="0" presId="urn:microsoft.com/office/officeart/2018/2/layout/IconLabelList"/>
    <dgm:cxn modelId="{A6674CB3-05F1-40E5-89C6-820528DAF52B}" type="presParOf" srcId="{D43AF6A1-B9B5-43B9-9329-946CC8BEABD9}" destId="{A9CBCD7B-84CC-437C-A21B-4B6DA65FC9CF}" srcOrd="4" destOrd="0" presId="urn:microsoft.com/office/officeart/2018/2/layout/IconLabelList"/>
    <dgm:cxn modelId="{95F56685-1CFA-4FE9-A647-CCD04801E7C1}" type="presParOf" srcId="{A9CBCD7B-84CC-437C-A21B-4B6DA65FC9CF}" destId="{9F95BC86-1BBB-4315-8706-E393C934BCE9}" srcOrd="0" destOrd="0" presId="urn:microsoft.com/office/officeart/2018/2/layout/IconLabelList"/>
    <dgm:cxn modelId="{F95AFB0A-7ED1-4E5B-9D26-3CBBA3A993A6}" type="presParOf" srcId="{A9CBCD7B-84CC-437C-A21B-4B6DA65FC9CF}" destId="{035B8482-4E38-4DC2-B5F5-4D6B300C20F5}" srcOrd="1" destOrd="0" presId="urn:microsoft.com/office/officeart/2018/2/layout/IconLabelList"/>
    <dgm:cxn modelId="{2AA357E5-A15C-407F-872C-E7CE89BD2EFE}" type="presParOf" srcId="{A9CBCD7B-84CC-437C-A21B-4B6DA65FC9CF}" destId="{336E0A90-240A-45EA-93D5-CFFE4AEEA9E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0E34788-C3B0-4E60-B348-D87448BC3BE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3A4234D-9B57-4430-904B-705131A73A27}">
      <dgm:prSet/>
      <dgm:spPr/>
      <dgm:t>
        <a:bodyPr/>
        <a:lstStyle/>
        <a:p>
          <a:r>
            <a:rPr lang="fr-FR"/>
            <a:t>une méthode pédagogique correspond à un ensemble codifié de techniques et de moyens ayant pour but de faciliter l'action éducative. </a:t>
          </a:r>
          <a:endParaRPr lang="en-US"/>
        </a:p>
      </dgm:t>
    </dgm:pt>
    <dgm:pt modelId="{3649654E-6A58-48C6-B117-CEEA2D76096F}" type="parTrans" cxnId="{F9BCCB80-B86A-4E88-8ADA-9D6448111813}">
      <dgm:prSet/>
      <dgm:spPr/>
      <dgm:t>
        <a:bodyPr/>
        <a:lstStyle/>
        <a:p>
          <a:endParaRPr lang="en-US"/>
        </a:p>
      </dgm:t>
    </dgm:pt>
    <dgm:pt modelId="{5378D224-89DE-4489-9EF1-E57397B99060}" type="sibTrans" cxnId="{F9BCCB80-B86A-4E88-8ADA-9D6448111813}">
      <dgm:prSet/>
      <dgm:spPr/>
      <dgm:t>
        <a:bodyPr/>
        <a:lstStyle/>
        <a:p>
          <a:endParaRPr lang="en-US"/>
        </a:p>
      </dgm:t>
    </dgm:pt>
    <dgm:pt modelId="{1D526B15-8896-4897-A912-06C1FDD5C3E8}">
      <dgm:prSet/>
      <dgm:spPr/>
      <dgm:t>
        <a:bodyPr/>
        <a:lstStyle/>
        <a:p>
          <a:r>
            <a:rPr lang="fr-FR"/>
            <a:t>On ne note pas de codification univoque de l'APC. Elle constitue une réalité polymorphe.</a:t>
          </a:r>
          <a:endParaRPr lang="en-US"/>
        </a:p>
      </dgm:t>
    </dgm:pt>
    <dgm:pt modelId="{9BA1B38F-D0D3-4E62-917C-BE606CC0B37D}" type="parTrans" cxnId="{0F6BF087-284E-46C0-889B-C37B1753AB8F}">
      <dgm:prSet/>
      <dgm:spPr/>
      <dgm:t>
        <a:bodyPr/>
        <a:lstStyle/>
        <a:p>
          <a:endParaRPr lang="en-US"/>
        </a:p>
      </dgm:t>
    </dgm:pt>
    <dgm:pt modelId="{26493012-B1D3-4EDA-B803-F4C7CBFA368A}" type="sibTrans" cxnId="{0F6BF087-284E-46C0-889B-C37B1753AB8F}">
      <dgm:prSet/>
      <dgm:spPr/>
      <dgm:t>
        <a:bodyPr/>
        <a:lstStyle/>
        <a:p>
          <a:endParaRPr lang="en-US"/>
        </a:p>
      </dgm:t>
    </dgm:pt>
    <dgm:pt modelId="{88CD2836-8803-4A60-8506-F203EDE64B73}">
      <dgm:prSet/>
      <dgm:spPr/>
      <dgm:t>
        <a:bodyPr/>
        <a:lstStyle/>
        <a:p>
          <a:r>
            <a:rPr lang="fr-FR"/>
            <a:t>L’APC cohabite avec d'autres pédagogies, entre autre, la pédagogie différenciée, la pédagogie du projet, la pédagogie de l’erreur, etc.</a:t>
          </a:r>
          <a:endParaRPr lang="en-US"/>
        </a:p>
      </dgm:t>
    </dgm:pt>
    <dgm:pt modelId="{557A220B-B5EC-4D87-82A4-6D2467AEDF41}" type="parTrans" cxnId="{FA8EC87F-FF9B-43DC-A2AD-B48266089EB5}">
      <dgm:prSet/>
      <dgm:spPr/>
      <dgm:t>
        <a:bodyPr/>
        <a:lstStyle/>
        <a:p>
          <a:endParaRPr lang="en-US"/>
        </a:p>
      </dgm:t>
    </dgm:pt>
    <dgm:pt modelId="{03CFD14D-259D-4DF1-8F48-56E86E73E5EB}" type="sibTrans" cxnId="{FA8EC87F-FF9B-43DC-A2AD-B48266089EB5}">
      <dgm:prSet/>
      <dgm:spPr/>
      <dgm:t>
        <a:bodyPr/>
        <a:lstStyle/>
        <a:p>
          <a:endParaRPr lang="en-US"/>
        </a:p>
      </dgm:t>
    </dgm:pt>
    <dgm:pt modelId="{6D5F1549-4BD4-402F-99D1-A9F24489E7D2}" type="pres">
      <dgm:prSet presAssocID="{E0E34788-C3B0-4E60-B348-D87448BC3BE9}" presName="root" presStyleCnt="0">
        <dgm:presLayoutVars>
          <dgm:dir/>
          <dgm:resizeHandles val="exact"/>
        </dgm:presLayoutVars>
      </dgm:prSet>
      <dgm:spPr/>
      <dgm:t>
        <a:bodyPr/>
        <a:lstStyle/>
        <a:p>
          <a:endParaRPr lang="fr-FR"/>
        </a:p>
      </dgm:t>
    </dgm:pt>
    <dgm:pt modelId="{817476E6-F9D1-4951-9FE5-DB494DF49171}" type="pres">
      <dgm:prSet presAssocID="{A3A4234D-9B57-4430-904B-705131A73A27}" presName="compNode" presStyleCnt="0"/>
      <dgm:spPr/>
    </dgm:pt>
    <dgm:pt modelId="{A007546B-1E30-47C5-8E58-8934F95D9B3A}" type="pres">
      <dgm:prSet presAssocID="{A3A4234D-9B57-4430-904B-705131A73A27}" presName="bgRect" presStyleLbl="bgShp" presStyleIdx="0" presStyleCnt="2"/>
      <dgm:spPr/>
    </dgm:pt>
    <dgm:pt modelId="{20373CA3-C5C8-4F89-8BFE-B36CDFBE2D54}" type="pres">
      <dgm:prSet presAssocID="{A3A4234D-9B57-4430-904B-705131A73A2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54C7B021-7AC5-48CB-BF4F-3ED26620942A}" type="pres">
      <dgm:prSet presAssocID="{A3A4234D-9B57-4430-904B-705131A73A27}" presName="spaceRect" presStyleCnt="0"/>
      <dgm:spPr/>
    </dgm:pt>
    <dgm:pt modelId="{AE80A727-B413-4A68-9987-1974E585EEBC}" type="pres">
      <dgm:prSet presAssocID="{A3A4234D-9B57-4430-904B-705131A73A27}" presName="parTx" presStyleLbl="revTx" presStyleIdx="0" presStyleCnt="3">
        <dgm:presLayoutVars>
          <dgm:chMax val="0"/>
          <dgm:chPref val="0"/>
        </dgm:presLayoutVars>
      </dgm:prSet>
      <dgm:spPr/>
      <dgm:t>
        <a:bodyPr/>
        <a:lstStyle/>
        <a:p>
          <a:endParaRPr lang="fr-FR"/>
        </a:p>
      </dgm:t>
    </dgm:pt>
    <dgm:pt modelId="{E1AB59B9-E54C-4120-87DA-3AE0CE4941DF}" type="pres">
      <dgm:prSet presAssocID="{A3A4234D-9B57-4430-904B-705131A73A27}" presName="desTx" presStyleLbl="revTx" presStyleIdx="1" presStyleCnt="3">
        <dgm:presLayoutVars/>
      </dgm:prSet>
      <dgm:spPr/>
      <dgm:t>
        <a:bodyPr/>
        <a:lstStyle/>
        <a:p>
          <a:endParaRPr lang="fr-FR"/>
        </a:p>
      </dgm:t>
    </dgm:pt>
    <dgm:pt modelId="{82C4EB33-1259-46AA-8555-EDC20913DC9A}" type="pres">
      <dgm:prSet presAssocID="{5378D224-89DE-4489-9EF1-E57397B99060}" presName="sibTrans" presStyleCnt="0"/>
      <dgm:spPr/>
    </dgm:pt>
    <dgm:pt modelId="{B2206699-B2C7-4905-8DDD-B4331B680EB5}" type="pres">
      <dgm:prSet presAssocID="{88CD2836-8803-4A60-8506-F203EDE64B73}" presName="compNode" presStyleCnt="0"/>
      <dgm:spPr/>
    </dgm:pt>
    <dgm:pt modelId="{7D7DAD64-B52A-4CAB-98D9-6186897600AF}" type="pres">
      <dgm:prSet presAssocID="{88CD2836-8803-4A60-8506-F203EDE64B73}" presName="bgRect" presStyleLbl="bgShp" presStyleIdx="1" presStyleCnt="2"/>
      <dgm:spPr/>
    </dgm:pt>
    <dgm:pt modelId="{5BA0871C-8D4E-4885-A7F7-2D70C096F84B}" type="pres">
      <dgm:prSet presAssocID="{88CD2836-8803-4A60-8506-F203EDE64B7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3A6EE30A-3CFB-44D0-880B-F7907D82B92C}" type="pres">
      <dgm:prSet presAssocID="{88CD2836-8803-4A60-8506-F203EDE64B73}" presName="spaceRect" presStyleCnt="0"/>
      <dgm:spPr/>
    </dgm:pt>
    <dgm:pt modelId="{BC026448-2EDD-4C44-A1EC-16FE7DB63B2E}" type="pres">
      <dgm:prSet presAssocID="{88CD2836-8803-4A60-8506-F203EDE64B73}" presName="parTx" presStyleLbl="revTx" presStyleIdx="2" presStyleCnt="3">
        <dgm:presLayoutVars>
          <dgm:chMax val="0"/>
          <dgm:chPref val="0"/>
        </dgm:presLayoutVars>
      </dgm:prSet>
      <dgm:spPr/>
      <dgm:t>
        <a:bodyPr/>
        <a:lstStyle/>
        <a:p>
          <a:endParaRPr lang="fr-FR"/>
        </a:p>
      </dgm:t>
    </dgm:pt>
  </dgm:ptLst>
  <dgm:cxnLst>
    <dgm:cxn modelId="{0F6BF087-284E-46C0-889B-C37B1753AB8F}" srcId="{A3A4234D-9B57-4430-904B-705131A73A27}" destId="{1D526B15-8896-4897-A912-06C1FDD5C3E8}" srcOrd="0" destOrd="0" parTransId="{9BA1B38F-D0D3-4E62-917C-BE606CC0B37D}" sibTransId="{26493012-B1D3-4EDA-B803-F4C7CBFA368A}"/>
    <dgm:cxn modelId="{E5D62F59-A0E6-4FB9-AA82-A05CDC6D20EB}" type="presOf" srcId="{E0E34788-C3B0-4E60-B348-D87448BC3BE9}" destId="{6D5F1549-4BD4-402F-99D1-A9F24489E7D2}" srcOrd="0" destOrd="0" presId="urn:microsoft.com/office/officeart/2018/2/layout/IconVerticalSolidList"/>
    <dgm:cxn modelId="{FA8EC87F-FF9B-43DC-A2AD-B48266089EB5}" srcId="{E0E34788-C3B0-4E60-B348-D87448BC3BE9}" destId="{88CD2836-8803-4A60-8506-F203EDE64B73}" srcOrd="1" destOrd="0" parTransId="{557A220B-B5EC-4D87-82A4-6D2467AEDF41}" sibTransId="{03CFD14D-259D-4DF1-8F48-56E86E73E5EB}"/>
    <dgm:cxn modelId="{7D847D5D-9C10-457D-BCC2-9DF2D6876620}" type="presOf" srcId="{A3A4234D-9B57-4430-904B-705131A73A27}" destId="{AE80A727-B413-4A68-9987-1974E585EEBC}" srcOrd="0" destOrd="0" presId="urn:microsoft.com/office/officeart/2018/2/layout/IconVerticalSolidList"/>
    <dgm:cxn modelId="{ABF2A66D-19FA-4D56-874E-9ADCCF3FA2ED}" type="presOf" srcId="{1D526B15-8896-4897-A912-06C1FDD5C3E8}" destId="{E1AB59B9-E54C-4120-87DA-3AE0CE4941DF}" srcOrd="0" destOrd="0" presId="urn:microsoft.com/office/officeart/2018/2/layout/IconVerticalSolidList"/>
    <dgm:cxn modelId="{F9BCCB80-B86A-4E88-8ADA-9D6448111813}" srcId="{E0E34788-C3B0-4E60-B348-D87448BC3BE9}" destId="{A3A4234D-9B57-4430-904B-705131A73A27}" srcOrd="0" destOrd="0" parTransId="{3649654E-6A58-48C6-B117-CEEA2D76096F}" sibTransId="{5378D224-89DE-4489-9EF1-E57397B99060}"/>
    <dgm:cxn modelId="{D18BD6CD-5556-4A72-8BC5-AC598450CC9B}" type="presOf" srcId="{88CD2836-8803-4A60-8506-F203EDE64B73}" destId="{BC026448-2EDD-4C44-A1EC-16FE7DB63B2E}" srcOrd="0" destOrd="0" presId="urn:microsoft.com/office/officeart/2018/2/layout/IconVerticalSolidList"/>
    <dgm:cxn modelId="{6A669BFD-46EE-4EC1-B968-D2AE4FFB3374}" type="presParOf" srcId="{6D5F1549-4BD4-402F-99D1-A9F24489E7D2}" destId="{817476E6-F9D1-4951-9FE5-DB494DF49171}" srcOrd="0" destOrd="0" presId="urn:microsoft.com/office/officeart/2018/2/layout/IconVerticalSolidList"/>
    <dgm:cxn modelId="{83CFDF51-22E8-45D6-82A1-BC9275DA6DDC}" type="presParOf" srcId="{817476E6-F9D1-4951-9FE5-DB494DF49171}" destId="{A007546B-1E30-47C5-8E58-8934F95D9B3A}" srcOrd="0" destOrd="0" presId="urn:microsoft.com/office/officeart/2018/2/layout/IconVerticalSolidList"/>
    <dgm:cxn modelId="{2CC87E56-08AC-45AE-9FAE-0B976D4DB362}" type="presParOf" srcId="{817476E6-F9D1-4951-9FE5-DB494DF49171}" destId="{20373CA3-C5C8-4F89-8BFE-B36CDFBE2D54}" srcOrd="1" destOrd="0" presId="urn:microsoft.com/office/officeart/2018/2/layout/IconVerticalSolidList"/>
    <dgm:cxn modelId="{D14BD8B1-7CC8-41D0-8086-C301F70459E0}" type="presParOf" srcId="{817476E6-F9D1-4951-9FE5-DB494DF49171}" destId="{54C7B021-7AC5-48CB-BF4F-3ED26620942A}" srcOrd="2" destOrd="0" presId="urn:microsoft.com/office/officeart/2018/2/layout/IconVerticalSolidList"/>
    <dgm:cxn modelId="{BD83B61B-D4F7-42D0-BD2D-C20D3C49D10A}" type="presParOf" srcId="{817476E6-F9D1-4951-9FE5-DB494DF49171}" destId="{AE80A727-B413-4A68-9987-1974E585EEBC}" srcOrd="3" destOrd="0" presId="urn:microsoft.com/office/officeart/2018/2/layout/IconVerticalSolidList"/>
    <dgm:cxn modelId="{DEB6A362-1960-4788-8C9F-D3DA99A18533}" type="presParOf" srcId="{817476E6-F9D1-4951-9FE5-DB494DF49171}" destId="{E1AB59B9-E54C-4120-87DA-3AE0CE4941DF}" srcOrd="4" destOrd="0" presId="urn:microsoft.com/office/officeart/2018/2/layout/IconVerticalSolidList"/>
    <dgm:cxn modelId="{D870A307-46FF-4BD3-A06E-B934C44508F4}" type="presParOf" srcId="{6D5F1549-4BD4-402F-99D1-A9F24489E7D2}" destId="{82C4EB33-1259-46AA-8555-EDC20913DC9A}" srcOrd="1" destOrd="0" presId="urn:microsoft.com/office/officeart/2018/2/layout/IconVerticalSolidList"/>
    <dgm:cxn modelId="{C4598958-E005-4C8C-8277-54EA05159B45}" type="presParOf" srcId="{6D5F1549-4BD4-402F-99D1-A9F24489E7D2}" destId="{B2206699-B2C7-4905-8DDD-B4331B680EB5}" srcOrd="2" destOrd="0" presId="urn:microsoft.com/office/officeart/2018/2/layout/IconVerticalSolidList"/>
    <dgm:cxn modelId="{BD64C2BC-AB14-4C23-AFEF-1DBDCBB5E3AF}" type="presParOf" srcId="{B2206699-B2C7-4905-8DDD-B4331B680EB5}" destId="{7D7DAD64-B52A-4CAB-98D9-6186897600AF}" srcOrd="0" destOrd="0" presId="urn:microsoft.com/office/officeart/2018/2/layout/IconVerticalSolidList"/>
    <dgm:cxn modelId="{BC322B7A-2BF5-4533-92C6-CC349993657C}" type="presParOf" srcId="{B2206699-B2C7-4905-8DDD-B4331B680EB5}" destId="{5BA0871C-8D4E-4885-A7F7-2D70C096F84B}" srcOrd="1" destOrd="0" presId="urn:microsoft.com/office/officeart/2018/2/layout/IconVerticalSolidList"/>
    <dgm:cxn modelId="{827CB3D3-DC0D-417D-9A4F-06ADD21BEB5B}" type="presParOf" srcId="{B2206699-B2C7-4905-8DDD-B4331B680EB5}" destId="{3A6EE30A-3CFB-44D0-880B-F7907D82B92C}" srcOrd="2" destOrd="0" presId="urn:microsoft.com/office/officeart/2018/2/layout/IconVerticalSolidList"/>
    <dgm:cxn modelId="{08BE9C0D-4E9F-490A-8174-2570EE3060E4}" type="presParOf" srcId="{B2206699-B2C7-4905-8DDD-B4331B680EB5}" destId="{BC026448-2EDD-4C44-A1EC-16FE7DB63B2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CC93B82-BE60-469A-B9EB-5A0DABCC397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4244639-C1BD-47F3-ACB1-0ECC93A448B6}">
      <dgm:prSet/>
      <dgm:spPr/>
      <dgm:t>
        <a:bodyPr/>
        <a:lstStyle/>
        <a:p>
          <a:r>
            <a:rPr lang="fr-FR" b="1" i="1"/>
            <a:t>Les contenus d’enseignement vont au-delà des savoirs et des savoir-faire :</a:t>
          </a:r>
          <a:endParaRPr lang="en-US"/>
        </a:p>
      </dgm:t>
    </dgm:pt>
    <dgm:pt modelId="{F41DFD6F-E0BF-499C-8C37-D66ED8F3011D}" type="parTrans" cxnId="{14F266C3-7F07-474F-A623-C3E4A8269B63}">
      <dgm:prSet/>
      <dgm:spPr/>
      <dgm:t>
        <a:bodyPr/>
        <a:lstStyle/>
        <a:p>
          <a:endParaRPr lang="en-US"/>
        </a:p>
      </dgm:t>
    </dgm:pt>
    <dgm:pt modelId="{65E08915-3199-44B3-9085-37AED8366B10}" type="sibTrans" cxnId="{14F266C3-7F07-474F-A623-C3E4A8269B63}">
      <dgm:prSet/>
      <dgm:spPr/>
      <dgm:t>
        <a:bodyPr/>
        <a:lstStyle/>
        <a:p>
          <a:endParaRPr lang="en-US"/>
        </a:p>
      </dgm:t>
    </dgm:pt>
    <dgm:pt modelId="{1BFB2CE7-87E9-4DEF-BB06-BF3A16600346}">
      <dgm:prSet/>
      <dgm:spPr/>
      <dgm:t>
        <a:bodyPr/>
        <a:lstStyle/>
        <a:p>
          <a:r>
            <a:rPr lang="fr-FR" dirty="0"/>
            <a:t>vers un apprentissage qui réinvestit ces savoirs et savoir-faire acquis dans le développement de compétences variées.</a:t>
          </a:r>
          <a:endParaRPr lang="en-US" dirty="0"/>
        </a:p>
      </dgm:t>
    </dgm:pt>
    <dgm:pt modelId="{C78ECCF2-98ED-4946-8496-B5B30C87E7B0}" type="parTrans" cxnId="{CA7AB661-3E9D-4089-96E5-B4957818176F}">
      <dgm:prSet/>
      <dgm:spPr/>
      <dgm:t>
        <a:bodyPr/>
        <a:lstStyle/>
        <a:p>
          <a:endParaRPr lang="en-US"/>
        </a:p>
      </dgm:t>
    </dgm:pt>
    <dgm:pt modelId="{7E6A7761-1819-4D05-8F46-0C1FF6B13935}" type="sibTrans" cxnId="{CA7AB661-3E9D-4089-96E5-B4957818176F}">
      <dgm:prSet/>
      <dgm:spPr/>
      <dgm:t>
        <a:bodyPr/>
        <a:lstStyle/>
        <a:p>
          <a:endParaRPr lang="en-US"/>
        </a:p>
      </dgm:t>
    </dgm:pt>
    <dgm:pt modelId="{AF774E5F-41A2-4AE3-84BD-A7A90167B5DD}">
      <dgm:prSet/>
      <dgm:spPr/>
      <dgm:t>
        <a:bodyPr/>
        <a:lstStyle/>
        <a:p>
          <a:r>
            <a:rPr lang="fr-FR"/>
            <a:t>Permettre aux apprenants de résoudre les problèmes de la vie quotidienne, car le pouvoir actuellement n’est plus à celui qui sait, comme autrefois mais à celui qui agit (Roegiers, 2008) ;</a:t>
          </a:r>
          <a:endParaRPr lang="en-US"/>
        </a:p>
      </dgm:t>
    </dgm:pt>
    <dgm:pt modelId="{D72583CE-5B8B-44C5-BB4F-A6CF50467A72}" type="parTrans" cxnId="{0CA91802-1FA5-4AF8-9EF1-693EA82C3A20}">
      <dgm:prSet/>
      <dgm:spPr/>
      <dgm:t>
        <a:bodyPr/>
        <a:lstStyle/>
        <a:p>
          <a:endParaRPr lang="en-US"/>
        </a:p>
      </dgm:t>
    </dgm:pt>
    <dgm:pt modelId="{7A371737-2D3C-4B10-A3D5-BB7A3AFF3877}" type="sibTrans" cxnId="{0CA91802-1FA5-4AF8-9EF1-693EA82C3A20}">
      <dgm:prSet/>
      <dgm:spPr/>
      <dgm:t>
        <a:bodyPr/>
        <a:lstStyle/>
        <a:p>
          <a:endParaRPr lang="en-US"/>
        </a:p>
      </dgm:t>
    </dgm:pt>
    <dgm:pt modelId="{DB378189-0DCE-4E09-A84A-2082490B4FEC}">
      <dgm:prSet/>
      <dgm:spPr/>
      <dgm:t>
        <a:bodyPr/>
        <a:lstStyle/>
        <a:p>
          <a:r>
            <a:rPr lang="fr-FR"/>
            <a:t>l’acquisition du savoir n’est plus une fin en soi. Les nouvelles technologies d’information et de communication (NTIC) ont vulgarisé les connaissances et du coup nous passons à un autre niveau de challenge.  </a:t>
          </a:r>
          <a:endParaRPr lang="en-US"/>
        </a:p>
      </dgm:t>
    </dgm:pt>
    <dgm:pt modelId="{89476A07-F526-48B8-968B-0D9049574C58}" type="parTrans" cxnId="{4BB9B1BA-B683-4319-9E60-DC84E238938F}">
      <dgm:prSet/>
      <dgm:spPr/>
      <dgm:t>
        <a:bodyPr/>
        <a:lstStyle/>
        <a:p>
          <a:endParaRPr lang="en-US"/>
        </a:p>
      </dgm:t>
    </dgm:pt>
    <dgm:pt modelId="{C4C4DF5A-C838-43A9-9D4F-FEC9ECA9D505}" type="sibTrans" cxnId="{4BB9B1BA-B683-4319-9E60-DC84E238938F}">
      <dgm:prSet/>
      <dgm:spPr/>
      <dgm:t>
        <a:bodyPr/>
        <a:lstStyle/>
        <a:p>
          <a:endParaRPr lang="en-US"/>
        </a:p>
      </dgm:t>
    </dgm:pt>
    <dgm:pt modelId="{22E8B58A-04EE-4B2F-929F-B6A05C7D56EC}" type="pres">
      <dgm:prSet presAssocID="{BCC93B82-BE60-469A-B9EB-5A0DABCC3970}" presName="root" presStyleCnt="0">
        <dgm:presLayoutVars>
          <dgm:dir/>
          <dgm:resizeHandles val="exact"/>
        </dgm:presLayoutVars>
      </dgm:prSet>
      <dgm:spPr/>
      <dgm:t>
        <a:bodyPr/>
        <a:lstStyle/>
        <a:p>
          <a:endParaRPr lang="fr-FR"/>
        </a:p>
      </dgm:t>
    </dgm:pt>
    <dgm:pt modelId="{9BDCA70E-37B6-4E23-AA26-E587BE4AA284}" type="pres">
      <dgm:prSet presAssocID="{64244639-C1BD-47F3-ACB1-0ECC93A448B6}" presName="compNode" presStyleCnt="0"/>
      <dgm:spPr/>
    </dgm:pt>
    <dgm:pt modelId="{9DC065AE-FDA3-47B8-989D-110B6CE3B729}" type="pres">
      <dgm:prSet presAssocID="{64244639-C1BD-47F3-ACB1-0ECC93A448B6}" presName="bgRect" presStyleLbl="bgShp" presStyleIdx="0" presStyleCnt="4"/>
      <dgm:spPr/>
    </dgm:pt>
    <dgm:pt modelId="{3A32EBFE-5803-44AF-8119-6FCDE2BA33C2}" type="pres">
      <dgm:prSet presAssocID="{64244639-C1BD-47F3-ACB1-0ECC93A448B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1D1DD0EA-97A7-469A-91B6-AED564D39E4D}" type="pres">
      <dgm:prSet presAssocID="{64244639-C1BD-47F3-ACB1-0ECC93A448B6}" presName="spaceRect" presStyleCnt="0"/>
      <dgm:spPr/>
    </dgm:pt>
    <dgm:pt modelId="{901205A3-CD1F-4FED-AD97-5CD65F699E54}" type="pres">
      <dgm:prSet presAssocID="{64244639-C1BD-47F3-ACB1-0ECC93A448B6}" presName="parTx" presStyleLbl="revTx" presStyleIdx="0" presStyleCnt="4">
        <dgm:presLayoutVars>
          <dgm:chMax val="0"/>
          <dgm:chPref val="0"/>
        </dgm:presLayoutVars>
      </dgm:prSet>
      <dgm:spPr/>
      <dgm:t>
        <a:bodyPr/>
        <a:lstStyle/>
        <a:p>
          <a:endParaRPr lang="fr-FR"/>
        </a:p>
      </dgm:t>
    </dgm:pt>
    <dgm:pt modelId="{4D6EB02A-2D7B-43AA-BF93-2B217AD094CC}" type="pres">
      <dgm:prSet presAssocID="{65E08915-3199-44B3-9085-37AED8366B10}" presName="sibTrans" presStyleCnt="0"/>
      <dgm:spPr/>
    </dgm:pt>
    <dgm:pt modelId="{39B2049B-A4B3-4BFA-8990-67842EE4E040}" type="pres">
      <dgm:prSet presAssocID="{1BFB2CE7-87E9-4DEF-BB06-BF3A16600346}" presName="compNode" presStyleCnt="0"/>
      <dgm:spPr/>
    </dgm:pt>
    <dgm:pt modelId="{BADA9D19-29F7-46A9-A89B-401375F03317}" type="pres">
      <dgm:prSet presAssocID="{1BFB2CE7-87E9-4DEF-BB06-BF3A16600346}" presName="bgRect" presStyleLbl="bgShp" presStyleIdx="1" presStyleCnt="4"/>
      <dgm:spPr/>
    </dgm:pt>
    <dgm:pt modelId="{A9D5E0D8-EA08-4113-865D-B3A2681887B7}" type="pres">
      <dgm:prSet presAssocID="{1BFB2CE7-87E9-4DEF-BB06-BF3A1660034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E3D0D708-D709-463B-8DAD-90E7EB57A8E6}" type="pres">
      <dgm:prSet presAssocID="{1BFB2CE7-87E9-4DEF-BB06-BF3A16600346}" presName="spaceRect" presStyleCnt="0"/>
      <dgm:spPr/>
    </dgm:pt>
    <dgm:pt modelId="{A26E3CB1-223F-4F59-A7E8-F12372F32FF9}" type="pres">
      <dgm:prSet presAssocID="{1BFB2CE7-87E9-4DEF-BB06-BF3A16600346}" presName="parTx" presStyleLbl="revTx" presStyleIdx="1" presStyleCnt="4">
        <dgm:presLayoutVars>
          <dgm:chMax val="0"/>
          <dgm:chPref val="0"/>
        </dgm:presLayoutVars>
      </dgm:prSet>
      <dgm:spPr/>
      <dgm:t>
        <a:bodyPr/>
        <a:lstStyle/>
        <a:p>
          <a:endParaRPr lang="fr-FR"/>
        </a:p>
      </dgm:t>
    </dgm:pt>
    <dgm:pt modelId="{243FCADF-D472-41D4-B40D-19BC11862C19}" type="pres">
      <dgm:prSet presAssocID="{7E6A7761-1819-4D05-8F46-0C1FF6B13935}" presName="sibTrans" presStyleCnt="0"/>
      <dgm:spPr/>
    </dgm:pt>
    <dgm:pt modelId="{BD453523-E22F-429D-B18D-1D958A67D9C4}" type="pres">
      <dgm:prSet presAssocID="{AF774E5F-41A2-4AE3-84BD-A7A90167B5DD}" presName="compNode" presStyleCnt="0"/>
      <dgm:spPr/>
    </dgm:pt>
    <dgm:pt modelId="{0EF15D5D-E9E3-4ADF-AA99-D8B43FE2E08B}" type="pres">
      <dgm:prSet presAssocID="{AF774E5F-41A2-4AE3-84BD-A7A90167B5DD}" presName="bgRect" presStyleLbl="bgShp" presStyleIdx="2" presStyleCnt="4"/>
      <dgm:spPr/>
    </dgm:pt>
    <dgm:pt modelId="{F372DBCA-1484-4753-A738-742E7C28D8D8}" type="pres">
      <dgm:prSet presAssocID="{AF774E5F-41A2-4AE3-84BD-A7A90167B5D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tialArts"/>
        </a:ext>
      </dgm:extLst>
    </dgm:pt>
    <dgm:pt modelId="{51F88663-8C1F-42A3-AE86-C12B25E1C61E}" type="pres">
      <dgm:prSet presAssocID="{AF774E5F-41A2-4AE3-84BD-A7A90167B5DD}" presName="spaceRect" presStyleCnt="0"/>
      <dgm:spPr/>
    </dgm:pt>
    <dgm:pt modelId="{0F7FE318-3633-4FD0-9EC9-EC4139F5CE96}" type="pres">
      <dgm:prSet presAssocID="{AF774E5F-41A2-4AE3-84BD-A7A90167B5DD}" presName="parTx" presStyleLbl="revTx" presStyleIdx="2" presStyleCnt="4">
        <dgm:presLayoutVars>
          <dgm:chMax val="0"/>
          <dgm:chPref val="0"/>
        </dgm:presLayoutVars>
      </dgm:prSet>
      <dgm:spPr/>
      <dgm:t>
        <a:bodyPr/>
        <a:lstStyle/>
        <a:p>
          <a:endParaRPr lang="fr-FR"/>
        </a:p>
      </dgm:t>
    </dgm:pt>
    <dgm:pt modelId="{20EAF456-8A62-4CD8-9A29-042AAD25D781}" type="pres">
      <dgm:prSet presAssocID="{7A371737-2D3C-4B10-A3D5-BB7A3AFF3877}" presName="sibTrans" presStyleCnt="0"/>
      <dgm:spPr/>
    </dgm:pt>
    <dgm:pt modelId="{DA44EE89-E1EF-44A4-B550-19776AFA2D5F}" type="pres">
      <dgm:prSet presAssocID="{DB378189-0DCE-4E09-A84A-2082490B4FEC}" presName="compNode" presStyleCnt="0"/>
      <dgm:spPr/>
    </dgm:pt>
    <dgm:pt modelId="{05193448-97EE-4072-847F-AF39F211973A}" type="pres">
      <dgm:prSet presAssocID="{DB378189-0DCE-4E09-A84A-2082490B4FEC}" presName="bgRect" presStyleLbl="bgShp" presStyleIdx="3" presStyleCnt="4"/>
      <dgm:spPr/>
    </dgm:pt>
    <dgm:pt modelId="{D072671A-7F91-4DEA-8CDF-68819691521A}" type="pres">
      <dgm:prSet presAssocID="{DB378189-0DCE-4E09-A84A-2082490B4FE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450549BB-5AA1-4A47-B5E0-DE247809ED89}" type="pres">
      <dgm:prSet presAssocID="{DB378189-0DCE-4E09-A84A-2082490B4FEC}" presName="spaceRect" presStyleCnt="0"/>
      <dgm:spPr/>
    </dgm:pt>
    <dgm:pt modelId="{EF6B01CF-0933-425B-9EC4-4E54FC2872D6}" type="pres">
      <dgm:prSet presAssocID="{DB378189-0DCE-4E09-A84A-2082490B4FEC}" presName="parTx" presStyleLbl="revTx" presStyleIdx="3" presStyleCnt="4">
        <dgm:presLayoutVars>
          <dgm:chMax val="0"/>
          <dgm:chPref val="0"/>
        </dgm:presLayoutVars>
      </dgm:prSet>
      <dgm:spPr/>
      <dgm:t>
        <a:bodyPr/>
        <a:lstStyle/>
        <a:p>
          <a:endParaRPr lang="fr-FR"/>
        </a:p>
      </dgm:t>
    </dgm:pt>
  </dgm:ptLst>
  <dgm:cxnLst>
    <dgm:cxn modelId="{18D7A68B-377B-4CD2-A9BC-6F2A022ECFFC}" type="presOf" srcId="{1BFB2CE7-87E9-4DEF-BB06-BF3A16600346}" destId="{A26E3CB1-223F-4F59-A7E8-F12372F32FF9}" srcOrd="0" destOrd="0" presId="urn:microsoft.com/office/officeart/2018/2/layout/IconVerticalSolidList"/>
    <dgm:cxn modelId="{4BB9B1BA-B683-4319-9E60-DC84E238938F}" srcId="{BCC93B82-BE60-469A-B9EB-5A0DABCC3970}" destId="{DB378189-0DCE-4E09-A84A-2082490B4FEC}" srcOrd="3" destOrd="0" parTransId="{89476A07-F526-48B8-968B-0D9049574C58}" sibTransId="{C4C4DF5A-C838-43A9-9D4F-FEC9ECA9D505}"/>
    <dgm:cxn modelId="{0CA91802-1FA5-4AF8-9EF1-693EA82C3A20}" srcId="{BCC93B82-BE60-469A-B9EB-5A0DABCC3970}" destId="{AF774E5F-41A2-4AE3-84BD-A7A90167B5DD}" srcOrd="2" destOrd="0" parTransId="{D72583CE-5B8B-44C5-BB4F-A6CF50467A72}" sibTransId="{7A371737-2D3C-4B10-A3D5-BB7A3AFF3877}"/>
    <dgm:cxn modelId="{089E1968-C18E-4417-A419-2DBDDD15CFF8}" type="presOf" srcId="{AF774E5F-41A2-4AE3-84BD-A7A90167B5DD}" destId="{0F7FE318-3633-4FD0-9EC9-EC4139F5CE96}" srcOrd="0" destOrd="0" presId="urn:microsoft.com/office/officeart/2018/2/layout/IconVerticalSolidList"/>
    <dgm:cxn modelId="{CA7AB661-3E9D-4089-96E5-B4957818176F}" srcId="{BCC93B82-BE60-469A-B9EB-5A0DABCC3970}" destId="{1BFB2CE7-87E9-4DEF-BB06-BF3A16600346}" srcOrd="1" destOrd="0" parTransId="{C78ECCF2-98ED-4946-8496-B5B30C87E7B0}" sibTransId="{7E6A7761-1819-4D05-8F46-0C1FF6B13935}"/>
    <dgm:cxn modelId="{14F266C3-7F07-474F-A623-C3E4A8269B63}" srcId="{BCC93B82-BE60-469A-B9EB-5A0DABCC3970}" destId="{64244639-C1BD-47F3-ACB1-0ECC93A448B6}" srcOrd="0" destOrd="0" parTransId="{F41DFD6F-E0BF-499C-8C37-D66ED8F3011D}" sibTransId="{65E08915-3199-44B3-9085-37AED8366B10}"/>
    <dgm:cxn modelId="{B5CA4553-8FD7-4A57-A39C-EA83BDCB45FF}" type="presOf" srcId="{DB378189-0DCE-4E09-A84A-2082490B4FEC}" destId="{EF6B01CF-0933-425B-9EC4-4E54FC2872D6}" srcOrd="0" destOrd="0" presId="urn:microsoft.com/office/officeart/2018/2/layout/IconVerticalSolidList"/>
    <dgm:cxn modelId="{715FE247-C561-4966-8C95-C4219AF4D451}" type="presOf" srcId="{64244639-C1BD-47F3-ACB1-0ECC93A448B6}" destId="{901205A3-CD1F-4FED-AD97-5CD65F699E54}" srcOrd="0" destOrd="0" presId="urn:microsoft.com/office/officeart/2018/2/layout/IconVerticalSolidList"/>
    <dgm:cxn modelId="{7095A296-D6BD-4B6E-8316-5A5E2ADCAA5A}" type="presOf" srcId="{BCC93B82-BE60-469A-B9EB-5A0DABCC3970}" destId="{22E8B58A-04EE-4B2F-929F-B6A05C7D56EC}" srcOrd="0" destOrd="0" presId="urn:microsoft.com/office/officeart/2018/2/layout/IconVerticalSolidList"/>
    <dgm:cxn modelId="{453CCE7E-948F-48DB-9506-BD2D956BB6A4}" type="presParOf" srcId="{22E8B58A-04EE-4B2F-929F-B6A05C7D56EC}" destId="{9BDCA70E-37B6-4E23-AA26-E587BE4AA284}" srcOrd="0" destOrd="0" presId="urn:microsoft.com/office/officeart/2018/2/layout/IconVerticalSolidList"/>
    <dgm:cxn modelId="{4F74BAE2-1992-4554-8FE1-8A0DADDFAFE2}" type="presParOf" srcId="{9BDCA70E-37B6-4E23-AA26-E587BE4AA284}" destId="{9DC065AE-FDA3-47B8-989D-110B6CE3B729}" srcOrd="0" destOrd="0" presId="urn:microsoft.com/office/officeart/2018/2/layout/IconVerticalSolidList"/>
    <dgm:cxn modelId="{E01F46A6-78CB-49B4-AE26-C8A5BE2DDB2F}" type="presParOf" srcId="{9BDCA70E-37B6-4E23-AA26-E587BE4AA284}" destId="{3A32EBFE-5803-44AF-8119-6FCDE2BA33C2}" srcOrd="1" destOrd="0" presId="urn:microsoft.com/office/officeart/2018/2/layout/IconVerticalSolidList"/>
    <dgm:cxn modelId="{365DDB73-D8CF-4403-BE46-3EF535BBE1B0}" type="presParOf" srcId="{9BDCA70E-37B6-4E23-AA26-E587BE4AA284}" destId="{1D1DD0EA-97A7-469A-91B6-AED564D39E4D}" srcOrd="2" destOrd="0" presId="urn:microsoft.com/office/officeart/2018/2/layout/IconVerticalSolidList"/>
    <dgm:cxn modelId="{BB1826E5-5B4A-41B9-9FB0-E6FDE42B8E62}" type="presParOf" srcId="{9BDCA70E-37B6-4E23-AA26-E587BE4AA284}" destId="{901205A3-CD1F-4FED-AD97-5CD65F699E54}" srcOrd="3" destOrd="0" presId="urn:microsoft.com/office/officeart/2018/2/layout/IconVerticalSolidList"/>
    <dgm:cxn modelId="{B9DF76B5-8DC4-43F8-B6E4-20CBF1BFE676}" type="presParOf" srcId="{22E8B58A-04EE-4B2F-929F-B6A05C7D56EC}" destId="{4D6EB02A-2D7B-43AA-BF93-2B217AD094CC}" srcOrd="1" destOrd="0" presId="urn:microsoft.com/office/officeart/2018/2/layout/IconVerticalSolidList"/>
    <dgm:cxn modelId="{02279F0D-7723-46BA-BC6E-605E2FC0840F}" type="presParOf" srcId="{22E8B58A-04EE-4B2F-929F-B6A05C7D56EC}" destId="{39B2049B-A4B3-4BFA-8990-67842EE4E040}" srcOrd="2" destOrd="0" presId="urn:microsoft.com/office/officeart/2018/2/layout/IconVerticalSolidList"/>
    <dgm:cxn modelId="{E025BECA-DF89-482C-AFB0-4BC202FE3A2C}" type="presParOf" srcId="{39B2049B-A4B3-4BFA-8990-67842EE4E040}" destId="{BADA9D19-29F7-46A9-A89B-401375F03317}" srcOrd="0" destOrd="0" presId="urn:microsoft.com/office/officeart/2018/2/layout/IconVerticalSolidList"/>
    <dgm:cxn modelId="{11F131F3-95B9-4A84-961B-C0DD632D5AE5}" type="presParOf" srcId="{39B2049B-A4B3-4BFA-8990-67842EE4E040}" destId="{A9D5E0D8-EA08-4113-865D-B3A2681887B7}" srcOrd="1" destOrd="0" presId="urn:microsoft.com/office/officeart/2018/2/layout/IconVerticalSolidList"/>
    <dgm:cxn modelId="{F127BCA3-A060-41B2-ACE0-AC71FF5D4A92}" type="presParOf" srcId="{39B2049B-A4B3-4BFA-8990-67842EE4E040}" destId="{E3D0D708-D709-463B-8DAD-90E7EB57A8E6}" srcOrd="2" destOrd="0" presId="urn:microsoft.com/office/officeart/2018/2/layout/IconVerticalSolidList"/>
    <dgm:cxn modelId="{E5039DF0-59DD-492C-9D39-43C9BF3FE9C4}" type="presParOf" srcId="{39B2049B-A4B3-4BFA-8990-67842EE4E040}" destId="{A26E3CB1-223F-4F59-A7E8-F12372F32FF9}" srcOrd="3" destOrd="0" presId="urn:microsoft.com/office/officeart/2018/2/layout/IconVerticalSolidList"/>
    <dgm:cxn modelId="{9C9C2F45-9BE8-4BF6-8E63-D0C26D54396D}" type="presParOf" srcId="{22E8B58A-04EE-4B2F-929F-B6A05C7D56EC}" destId="{243FCADF-D472-41D4-B40D-19BC11862C19}" srcOrd="3" destOrd="0" presId="urn:microsoft.com/office/officeart/2018/2/layout/IconVerticalSolidList"/>
    <dgm:cxn modelId="{73B0DF78-23E3-40C9-B607-9B76DD0F6709}" type="presParOf" srcId="{22E8B58A-04EE-4B2F-929F-B6A05C7D56EC}" destId="{BD453523-E22F-429D-B18D-1D958A67D9C4}" srcOrd="4" destOrd="0" presId="urn:microsoft.com/office/officeart/2018/2/layout/IconVerticalSolidList"/>
    <dgm:cxn modelId="{8B809B73-23F3-4988-9F23-FDD5345ABE72}" type="presParOf" srcId="{BD453523-E22F-429D-B18D-1D958A67D9C4}" destId="{0EF15D5D-E9E3-4ADF-AA99-D8B43FE2E08B}" srcOrd="0" destOrd="0" presId="urn:microsoft.com/office/officeart/2018/2/layout/IconVerticalSolidList"/>
    <dgm:cxn modelId="{75E4EB52-38DD-4F26-80E2-B412A37C886F}" type="presParOf" srcId="{BD453523-E22F-429D-B18D-1D958A67D9C4}" destId="{F372DBCA-1484-4753-A738-742E7C28D8D8}" srcOrd="1" destOrd="0" presId="urn:microsoft.com/office/officeart/2018/2/layout/IconVerticalSolidList"/>
    <dgm:cxn modelId="{E281FF6A-2A9B-46F6-BAA3-3736E36FC515}" type="presParOf" srcId="{BD453523-E22F-429D-B18D-1D958A67D9C4}" destId="{51F88663-8C1F-42A3-AE86-C12B25E1C61E}" srcOrd="2" destOrd="0" presId="urn:microsoft.com/office/officeart/2018/2/layout/IconVerticalSolidList"/>
    <dgm:cxn modelId="{334FEF75-B443-4CA2-9B9A-34A9327EFC51}" type="presParOf" srcId="{BD453523-E22F-429D-B18D-1D958A67D9C4}" destId="{0F7FE318-3633-4FD0-9EC9-EC4139F5CE96}" srcOrd="3" destOrd="0" presId="urn:microsoft.com/office/officeart/2018/2/layout/IconVerticalSolidList"/>
    <dgm:cxn modelId="{5F2CB8D4-485F-4E94-93EC-9E912CC317B9}" type="presParOf" srcId="{22E8B58A-04EE-4B2F-929F-B6A05C7D56EC}" destId="{20EAF456-8A62-4CD8-9A29-042AAD25D781}" srcOrd="5" destOrd="0" presId="urn:microsoft.com/office/officeart/2018/2/layout/IconVerticalSolidList"/>
    <dgm:cxn modelId="{B4D8D04A-CA42-4052-BDC2-1F5690D7EA7C}" type="presParOf" srcId="{22E8B58A-04EE-4B2F-929F-B6A05C7D56EC}" destId="{DA44EE89-E1EF-44A4-B550-19776AFA2D5F}" srcOrd="6" destOrd="0" presId="urn:microsoft.com/office/officeart/2018/2/layout/IconVerticalSolidList"/>
    <dgm:cxn modelId="{A249DA53-067E-4B53-84CA-8D6C9E394572}" type="presParOf" srcId="{DA44EE89-E1EF-44A4-B550-19776AFA2D5F}" destId="{05193448-97EE-4072-847F-AF39F211973A}" srcOrd="0" destOrd="0" presId="urn:microsoft.com/office/officeart/2018/2/layout/IconVerticalSolidList"/>
    <dgm:cxn modelId="{4F06EE38-810E-4D61-B709-021B7946C04D}" type="presParOf" srcId="{DA44EE89-E1EF-44A4-B550-19776AFA2D5F}" destId="{D072671A-7F91-4DEA-8CDF-68819691521A}" srcOrd="1" destOrd="0" presId="urn:microsoft.com/office/officeart/2018/2/layout/IconVerticalSolidList"/>
    <dgm:cxn modelId="{32B1860A-3893-4125-BCA0-8F854B7976C6}" type="presParOf" srcId="{DA44EE89-E1EF-44A4-B550-19776AFA2D5F}" destId="{450549BB-5AA1-4A47-B5E0-DE247809ED89}" srcOrd="2" destOrd="0" presId="urn:microsoft.com/office/officeart/2018/2/layout/IconVerticalSolidList"/>
    <dgm:cxn modelId="{79AE7F71-8C4E-44DC-B5C5-F4EDDA43FDC2}" type="presParOf" srcId="{DA44EE89-E1EF-44A4-B550-19776AFA2D5F}" destId="{EF6B01CF-0933-425B-9EC4-4E54FC2872D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93BD201-347D-4BC6-8F70-8BA3A45C094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BE82FA8-766B-4E09-B8F3-6E032E1E599E}">
      <dgm:prSet/>
      <dgm:spPr/>
      <dgm:t>
        <a:bodyPr/>
        <a:lstStyle/>
        <a:p>
          <a:r>
            <a:rPr lang="fr-FR" b="1" i="1" dirty="0"/>
            <a:t>L’apprenant est considéré comme l’acteur principal de ses apprentissages </a:t>
          </a:r>
          <a:r>
            <a:rPr lang="fr-FR" b="1" dirty="0"/>
            <a:t>:</a:t>
          </a:r>
          <a:endParaRPr lang="en-US" dirty="0"/>
        </a:p>
      </dgm:t>
    </dgm:pt>
    <dgm:pt modelId="{6E47174F-CE4B-4B90-8C7F-BB8F46AC112E}" type="parTrans" cxnId="{E529FEC1-191A-4F58-9E62-3EE194FABAA0}">
      <dgm:prSet/>
      <dgm:spPr/>
      <dgm:t>
        <a:bodyPr/>
        <a:lstStyle/>
        <a:p>
          <a:endParaRPr lang="en-US"/>
        </a:p>
      </dgm:t>
    </dgm:pt>
    <dgm:pt modelId="{02907F64-2E86-49FC-86B8-39F2E344CE2E}" type="sibTrans" cxnId="{E529FEC1-191A-4F58-9E62-3EE194FABAA0}">
      <dgm:prSet/>
      <dgm:spPr/>
      <dgm:t>
        <a:bodyPr/>
        <a:lstStyle/>
        <a:p>
          <a:endParaRPr lang="en-US"/>
        </a:p>
      </dgm:t>
    </dgm:pt>
    <dgm:pt modelId="{D2CBBFAB-789A-456A-8AC8-608869BED1E3}">
      <dgm:prSet/>
      <dgm:spPr/>
      <dgm:t>
        <a:bodyPr/>
        <a:lstStyle/>
        <a:p>
          <a:r>
            <a:rPr lang="fr-FR"/>
            <a:t>L’école doit changer le paradigme d’enseignement par celui d’apprentissage actif.</a:t>
          </a:r>
          <a:endParaRPr lang="en-US"/>
        </a:p>
      </dgm:t>
    </dgm:pt>
    <dgm:pt modelId="{281C7E86-D8DA-4A8A-B57E-038F52BD94E9}" type="parTrans" cxnId="{35D0D05B-7112-4135-9D8A-9710C267372D}">
      <dgm:prSet/>
      <dgm:spPr/>
      <dgm:t>
        <a:bodyPr/>
        <a:lstStyle/>
        <a:p>
          <a:endParaRPr lang="en-US"/>
        </a:p>
      </dgm:t>
    </dgm:pt>
    <dgm:pt modelId="{E9E2AD51-766D-4314-B1DA-EDFBE2630F01}" type="sibTrans" cxnId="{35D0D05B-7112-4135-9D8A-9710C267372D}">
      <dgm:prSet/>
      <dgm:spPr/>
      <dgm:t>
        <a:bodyPr/>
        <a:lstStyle/>
        <a:p>
          <a:endParaRPr lang="en-US"/>
        </a:p>
      </dgm:t>
    </dgm:pt>
    <dgm:pt modelId="{15F69EBF-B485-430E-B62F-2764D4D80273}">
      <dgm:prSet/>
      <dgm:spPr/>
      <dgm:t>
        <a:bodyPr/>
        <a:lstStyle/>
        <a:p>
          <a:r>
            <a:rPr lang="fr-FR"/>
            <a:t>L’enseignant passe d’une posture de contrôle à une posture d’accompagnement où l’enseignant apporte étayage et coups de pouce selon les besoins. </a:t>
          </a:r>
          <a:endParaRPr lang="en-US"/>
        </a:p>
      </dgm:t>
    </dgm:pt>
    <dgm:pt modelId="{55C5953B-2E1F-4153-997E-9B5BC12C4F21}" type="parTrans" cxnId="{C79F2A16-C763-483C-B145-F8BFDE13F9A3}">
      <dgm:prSet/>
      <dgm:spPr/>
      <dgm:t>
        <a:bodyPr/>
        <a:lstStyle/>
        <a:p>
          <a:endParaRPr lang="en-US"/>
        </a:p>
      </dgm:t>
    </dgm:pt>
    <dgm:pt modelId="{9F63BE18-B9FC-4F4A-8A34-F9F7EEB694D9}" type="sibTrans" cxnId="{C79F2A16-C763-483C-B145-F8BFDE13F9A3}">
      <dgm:prSet/>
      <dgm:spPr/>
      <dgm:t>
        <a:bodyPr/>
        <a:lstStyle/>
        <a:p>
          <a:endParaRPr lang="en-US"/>
        </a:p>
      </dgm:t>
    </dgm:pt>
    <dgm:pt modelId="{881D72B8-6A7E-4C28-9DBB-E87947E6B12A}">
      <dgm:prSet/>
      <dgm:spPr/>
      <dgm:t>
        <a:bodyPr/>
        <a:lstStyle/>
        <a:p>
          <a:r>
            <a:rPr lang="fr-FR"/>
            <a:t>C’est aussi accepter que tout ne se déroule pas comme prévu !</a:t>
          </a:r>
          <a:endParaRPr lang="en-US"/>
        </a:p>
      </dgm:t>
    </dgm:pt>
    <dgm:pt modelId="{BBE6DA94-0B32-4889-8D12-9A1368C1B31F}" type="parTrans" cxnId="{DEDC3BBA-29B6-4FEF-A9A4-E93B5BE4FA60}">
      <dgm:prSet/>
      <dgm:spPr/>
      <dgm:t>
        <a:bodyPr/>
        <a:lstStyle/>
        <a:p>
          <a:endParaRPr lang="en-US"/>
        </a:p>
      </dgm:t>
    </dgm:pt>
    <dgm:pt modelId="{61A81F44-66D6-4817-8AC7-35CCA176637D}" type="sibTrans" cxnId="{DEDC3BBA-29B6-4FEF-A9A4-E93B5BE4FA60}">
      <dgm:prSet/>
      <dgm:spPr/>
      <dgm:t>
        <a:bodyPr/>
        <a:lstStyle/>
        <a:p>
          <a:endParaRPr lang="en-US"/>
        </a:p>
      </dgm:t>
    </dgm:pt>
    <dgm:pt modelId="{2CE7A93C-027A-4888-B201-878EF5656D2F}" type="pres">
      <dgm:prSet presAssocID="{F93BD201-347D-4BC6-8F70-8BA3A45C0945}" presName="root" presStyleCnt="0">
        <dgm:presLayoutVars>
          <dgm:dir/>
          <dgm:resizeHandles val="exact"/>
        </dgm:presLayoutVars>
      </dgm:prSet>
      <dgm:spPr/>
      <dgm:t>
        <a:bodyPr/>
        <a:lstStyle/>
        <a:p>
          <a:endParaRPr lang="fr-FR"/>
        </a:p>
      </dgm:t>
    </dgm:pt>
    <dgm:pt modelId="{FA70E1BC-37A4-4459-B93E-8BFE2F1F327A}" type="pres">
      <dgm:prSet presAssocID="{5BE82FA8-766B-4E09-B8F3-6E032E1E599E}" presName="compNode" presStyleCnt="0"/>
      <dgm:spPr/>
    </dgm:pt>
    <dgm:pt modelId="{B40FF7FB-2D4E-470C-8343-5C388AACC060}" type="pres">
      <dgm:prSet presAssocID="{5BE82FA8-766B-4E09-B8F3-6E032E1E599E}" presName="bgRect" presStyleLbl="bgShp" presStyleIdx="0" presStyleCnt="4"/>
      <dgm:spPr/>
    </dgm:pt>
    <dgm:pt modelId="{3CA6D055-32AA-4F7C-AEF8-B54EF22DC922}" type="pres">
      <dgm:prSet presAssocID="{5BE82FA8-766B-4E09-B8F3-6E032E1E599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nfluencer"/>
        </a:ext>
      </dgm:extLst>
    </dgm:pt>
    <dgm:pt modelId="{0F648E96-01F8-44BB-BD60-EDD730FE342F}" type="pres">
      <dgm:prSet presAssocID="{5BE82FA8-766B-4E09-B8F3-6E032E1E599E}" presName="spaceRect" presStyleCnt="0"/>
      <dgm:spPr/>
    </dgm:pt>
    <dgm:pt modelId="{DFCD796E-387A-4391-9D2A-53A7EA8472E5}" type="pres">
      <dgm:prSet presAssocID="{5BE82FA8-766B-4E09-B8F3-6E032E1E599E}" presName="parTx" presStyleLbl="revTx" presStyleIdx="0" presStyleCnt="4">
        <dgm:presLayoutVars>
          <dgm:chMax val="0"/>
          <dgm:chPref val="0"/>
        </dgm:presLayoutVars>
      </dgm:prSet>
      <dgm:spPr/>
      <dgm:t>
        <a:bodyPr/>
        <a:lstStyle/>
        <a:p>
          <a:endParaRPr lang="fr-FR"/>
        </a:p>
      </dgm:t>
    </dgm:pt>
    <dgm:pt modelId="{BBD3FC48-2919-4D3F-A639-CECEDA2BF684}" type="pres">
      <dgm:prSet presAssocID="{02907F64-2E86-49FC-86B8-39F2E344CE2E}" presName="sibTrans" presStyleCnt="0"/>
      <dgm:spPr/>
    </dgm:pt>
    <dgm:pt modelId="{CD833483-D448-4527-B474-063C90103D95}" type="pres">
      <dgm:prSet presAssocID="{D2CBBFAB-789A-456A-8AC8-608869BED1E3}" presName="compNode" presStyleCnt="0"/>
      <dgm:spPr/>
    </dgm:pt>
    <dgm:pt modelId="{6DC3D0FF-19C2-4DC6-BCA0-45A9DC56A955}" type="pres">
      <dgm:prSet presAssocID="{D2CBBFAB-789A-456A-8AC8-608869BED1E3}" presName="bgRect" presStyleLbl="bgShp" presStyleIdx="1" presStyleCnt="4"/>
      <dgm:spPr/>
    </dgm:pt>
    <dgm:pt modelId="{87B47AB8-80BB-4F0D-9448-98BB0F838977}" type="pres">
      <dgm:prSet presAssocID="{D2CBBFAB-789A-456A-8AC8-608869BED1E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76FB2266-4992-49BC-A5B8-DAB4DAA998D2}" type="pres">
      <dgm:prSet presAssocID="{D2CBBFAB-789A-456A-8AC8-608869BED1E3}" presName="spaceRect" presStyleCnt="0"/>
      <dgm:spPr/>
    </dgm:pt>
    <dgm:pt modelId="{E805471A-FD29-4089-BEF3-15644AF97464}" type="pres">
      <dgm:prSet presAssocID="{D2CBBFAB-789A-456A-8AC8-608869BED1E3}" presName="parTx" presStyleLbl="revTx" presStyleIdx="1" presStyleCnt="4">
        <dgm:presLayoutVars>
          <dgm:chMax val="0"/>
          <dgm:chPref val="0"/>
        </dgm:presLayoutVars>
      </dgm:prSet>
      <dgm:spPr/>
      <dgm:t>
        <a:bodyPr/>
        <a:lstStyle/>
        <a:p>
          <a:endParaRPr lang="fr-FR"/>
        </a:p>
      </dgm:t>
    </dgm:pt>
    <dgm:pt modelId="{1782E9F6-C89E-460A-B5BF-3D695D0F827C}" type="pres">
      <dgm:prSet presAssocID="{E9E2AD51-766D-4314-B1DA-EDFBE2630F01}" presName="sibTrans" presStyleCnt="0"/>
      <dgm:spPr/>
    </dgm:pt>
    <dgm:pt modelId="{C2DC34D1-F7A0-44BD-8959-ED8FD330D170}" type="pres">
      <dgm:prSet presAssocID="{15F69EBF-B485-430E-B62F-2764D4D80273}" presName="compNode" presStyleCnt="0"/>
      <dgm:spPr/>
    </dgm:pt>
    <dgm:pt modelId="{AAE66BB6-F95D-4A32-856C-FDB9A0FFAB09}" type="pres">
      <dgm:prSet presAssocID="{15F69EBF-B485-430E-B62F-2764D4D80273}" presName="bgRect" presStyleLbl="bgShp" presStyleIdx="2" presStyleCnt="4"/>
      <dgm:spPr/>
    </dgm:pt>
    <dgm:pt modelId="{54804542-7938-4DAC-9058-58D16951107E}" type="pres">
      <dgm:prSet presAssocID="{15F69EBF-B485-430E-B62F-2764D4D8027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1E8C0695-F3CE-4888-81BB-D0FF63360ABB}" type="pres">
      <dgm:prSet presAssocID="{15F69EBF-B485-430E-B62F-2764D4D80273}" presName="spaceRect" presStyleCnt="0"/>
      <dgm:spPr/>
    </dgm:pt>
    <dgm:pt modelId="{F8E5DFFD-0274-4102-A408-08AF3DA0C8E8}" type="pres">
      <dgm:prSet presAssocID="{15F69EBF-B485-430E-B62F-2764D4D80273}" presName="parTx" presStyleLbl="revTx" presStyleIdx="2" presStyleCnt="4">
        <dgm:presLayoutVars>
          <dgm:chMax val="0"/>
          <dgm:chPref val="0"/>
        </dgm:presLayoutVars>
      </dgm:prSet>
      <dgm:spPr/>
      <dgm:t>
        <a:bodyPr/>
        <a:lstStyle/>
        <a:p>
          <a:endParaRPr lang="fr-FR"/>
        </a:p>
      </dgm:t>
    </dgm:pt>
    <dgm:pt modelId="{EB50F21A-606B-4E51-90AE-41DFC3FA06A0}" type="pres">
      <dgm:prSet presAssocID="{9F63BE18-B9FC-4F4A-8A34-F9F7EEB694D9}" presName="sibTrans" presStyleCnt="0"/>
      <dgm:spPr/>
    </dgm:pt>
    <dgm:pt modelId="{FA2A6D85-2884-4372-86C6-9C679FDA35DF}" type="pres">
      <dgm:prSet presAssocID="{881D72B8-6A7E-4C28-9DBB-E87947E6B12A}" presName="compNode" presStyleCnt="0"/>
      <dgm:spPr/>
    </dgm:pt>
    <dgm:pt modelId="{739D64E1-020C-427A-8A56-01CD9E02ECFF}" type="pres">
      <dgm:prSet presAssocID="{881D72B8-6A7E-4C28-9DBB-E87947E6B12A}" presName="bgRect" presStyleLbl="bgShp" presStyleIdx="3" presStyleCnt="4"/>
      <dgm:spPr/>
    </dgm:pt>
    <dgm:pt modelId="{8FF7E24A-DC67-4AF2-B65A-2DEE06BE5860}" type="pres">
      <dgm:prSet presAssocID="{881D72B8-6A7E-4C28-9DBB-E87947E6B12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
        </a:ext>
      </dgm:extLst>
    </dgm:pt>
    <dgm:pt modelId="{CC54DC98-8CBA-4ACE-94F5-2EABBBA27140}" type="pres">
      <dgm:prSet presAssocID="{881D72B8-6A7E-4C28-9DBB-E87947E6B12A}" presName="spaceRect" presStyleCnt="0"/>
      <dgm:spPr/>
    </dgm:pt>
    <dgm:pt modelId="{FA4CBA47-77DD-4A56-91FD-7866E21B2B3E}" type="pres">
      <dgm:prSet presAssocID="{881D72B8-6A7E-4C28-9DBB-E87947E6B12A}" presName="parTx" presStyleLbl="revTx" presStyleIdx="3" presStyleCnt="4">
        <dgm:presLayoutVars>
          <dgm:chMax val="0"/>
          <dgm:chPref val="0"/>
        </dgm:presLayoutVars>
      </dgm:prSet>
      <dgm:spPr/>
      <dgm:t>
        <a:bodyPr/>
        <a:lstStyle/>
        <a:p>
          <a:endParaRPr lang="fr-FR"/>
        </a:p>
      </dgm:t>
    </dgm:pt>
  </dgm:ptLst>
  <dgm:cxnLst>
    <dgm:cxn modelId="{533E2A1D-55B4-4E44-93CD-7B95E3149B6C}" type="presOf" srcId="{15F69EBF-B485-430E-B62F-2764D4D80273}" destId="{F8E5DFFD-0274-4102-A408-08AF3DA0C8E8}" srcOrd="0" destOrd="0" presId="urn:microsoft.com/office/officeart/2018/2/layout/IconVerticalSolidList"/>
    <dgm:cxn modelId="{C79F2A16-C763-483C-B145-F8BFDE13F9A3}" srcId="{F93BD201-347D-4BC6-8F70-8BA3A45C0945}" destId="{15F69EBF-B485-430E-B62F-2764D4D80273}" srcOrd="2" destOrd="0" parTransId="{55C5953B-2E1F-4153-997E-9B5BC12C4F21}" sibTransId="{9F63BE18-B9FC-4F4A-8A34-F9F7EEB694D9}"/>
    <dgm:cxn modelId="{D30616B2-12A3-4E3B-90DA-787A3A108C28}" type="presOf" srcId="{881D72B8-6A7E-4C28-9DBB-E87947E6B12A}" destId="{FA4CBA47-77DD-4A56-91FD-7866E21B2B3E}" srcOrd="0" destOrd="0" presId="urn:microsoft.com/office/officeart/2018/2/layout/IconVerticalSolidList"/>
    <dgm:cxn modelId="{2D38D824-0C53-4F09-9051-F06EF87664F2}" type="presOf" srcId="{5BE82FA8-766B-4E09-B8F3-6E032E1E599E}" destId="{DFCD796E-387A-4391-9D2A-53A7EA8472E5}" srcOrd="0" destOrd="0" presId="urn:microsoft.com/office/officeart/2018/2/layout/IconVerticalSolidList"/>
    <dgm:cxn modelId="{DDD06258-7DD2-4822-B0C2-5530792890A2}" type="presOf" srcId="{F93BD201-347D-4BC6-8F70-8BA3A45C0945}" destId="{2CE7A93C-027A-4888-B201-878EF5656D2F}" srcOrd="0" destOrd="0" presId="urn:microsoft.com/office/officeart/2018/2/layout/IconVerticalSolidList"/>
    <dgm:cxn modelId="{DEDC3BBA-29B6-4FEF-A9A4-E93B5BE4FA60}" srcId="{F93BD201-347D-4BC6-8F70-8BA3A45C0945}" destId="{881D72B8-6A7E-4C28-9DBB-E87947E6B12A}" srcOrd="3" destOrd="0" parTransId="{BBE6DA94-0B32-4889-8D12-9A1368C1B31F}" sibTransId="{61A81F44-66D6-4817-8AC7-35CCA176637D}"/>
    <dgm:cxn modelId="{40D70932-A4C9-460E-BA42-54BE843BF5F5}" type="presOf" srcId="{D2CBBFAB-789A-456A-8AC8-608869BED1E3}" destId="{E805471A-FD29-4089-BEF3-15644AF97464}" srcOrd="0" destOrd="0" presId="urn:microsoft.com/office/officeart/2018/2/layout/IconVerticalSolidList"/>
    <dgm:cxn modelId="{E529FEC1-191A-4F58-9E62-3EE194FABAA0}" srcId="{F93BD201-347D-4BC6-8F70-8BA3A45C0945}" destId="{5BE82FA8-766B-4E09-B8F3-6E032E1E599E}" srcOrd="0" destOrd="0" parTransId="{6E47174F-CE4B-4B90-8C7F-BB8F46AC112E}" sibTransId="{02907F64-2E86-49FC-86B8-39F2E344CE2E}"/>
    <dgm:cxn modelId="{35D0D05B-7112-4135-9D8A-9710C267372D}" srcId="{F93BD201-347D-4BC6-8F70-8BA3A45C0945}" destId="{D2CBBFAB-789A-456A-8AC8-608869BED1E3}" srcOrd="1" destOrd="0" parTransId="{281C7E86-D8DA-4A8A-B57E-038F52BD94E9}" sibTransId="{E9E2AD51-766D-4314-B1DA-EDFBE2630F01}"/>
    <dgm:cxn modelId="{A74C58C8-ED07-436D-933F-70F6B4C51FC6}" type="presParOf" srcId="{2CE7A93C-027A-4888-B201-878EF5656D2F}" destId="{FA70E1BC-37A4-4459-B93E-8BFE2F1F327A}" srcOrd="0" destOrd="0" presId="urn:microsoft.com/office/officeart/2018/2/layout/IconVerticalSolidList"/>
    <dgm:cxn modelId="{7CAEF34E-B470-4457-BD28-5A66F622851C}" type="presParOf" srcId="{FA70E1BC-37A4-4459-B93E-8BFE2F1F327A}" destId="{B40FF7FB-2D4E-470C-8343-5C388AACC060}" srcOrd="0" destOrd="0" presId="urn:microsoft.com/office/officeart/2018/2/layout/IconVerticalSolidList"/>
    <dgm:cxn modelId="{9D2C2F8C-B347-4983-97DE-0E9C541191EA}" type="presParOf" srcId="{FA70E1BC-37A4-4459-B93E-8BFE2F1F327A}" destId="{3CA6D055-32AA-4F7C-AEF8-B54EF22DC922}" srcOrd="1" destOrd="0" presId="urn:microsoft.com/office/officeart/2018/2/layout/IconVerticalSolidList"/>
    <dgm:cxn modelId="{CB8A7B7E-3A7B-4787-B220-154CC90C221A}" type="presParOf" srcId="{FA70E1BC-37A4-4459-B93E-8BFE2F1F327A}" destId="{0F648E96-01F8-44BB-BD60-EDD730FE342F}" srcOrd="2" destOrd="0" presId="urn:microsoft.com/office/officeart/2018/2/layout/IconVerticalSolidList"/>
    <dgm:cxn modelId="{72D78496-E833-470F-8E01-6A61992622D3}" type="presParOf" srcId="{FA70E1BC-37A4-4459-B93E-8BFE2F1F327A}" destId="{DFCD796E-387A-4391-9D2A-53A7EA8472E5}" srcOrd="3" destOrd="0" presId="urn:microsoft.com/office/officeart/2018/2/layout/IconVerticalSolidList"/>
    <dgm:cxn modelId="{2A289BE2-1A31-4637-AF39-ED0597E678BD}" type="presParOf" srcId="{2CE7A93C-027A-4888-B201-878EF5656D2F}" destId="{BBD3FC48-2919-4D3F-A639-CECEDA2BF684}" srcOrd="1" destOrd="0" presId="urn:microsoft.com/office/officeart/2018/2/layout/IconVerticalSolidList"/>
    <dgm:cxn modelId="{3656017D-BBCF-4CFD-BB28-DD3147C496E7}" type="presParOf" srcId="{2CE7A93C-027A-4888-B201-878EF5656D2F}" destId="{CD833483-D448-4527-B474-063C90103D95}" srcOrd="2" destOrd="0" presId="urn:microsoft.com/office/officeart/2018/2/layout/IconVerticalSolidList"/>
    <dgm:cxn modelId="{08595CC0-1DD6-4259-8E8C-3179C2ABE6C7}" type="presParOf" srcId="{CD833483-D448-4527-B474-063C90103D95}" destId="{6DC3D0FF-19C2-4DC6-BCA0-45A9DC56A955}" srcOrd="0" destOrd="0" presId="urn:microsoft.com/office/officeart/2018/2/layout/IconVerticalSolidList"/>
    <dgm:cxn modelId="{3F4600B8-903D-437D-B06B-C8A551853E85}" type="presParOf" srcId="{CD833483-D448-4527-B474-063C90103D95}" destId="{87B47AB8-80BB-4F0D-9448-98BB0F838977}" srcOrd="1" destOrd="0" presId="urn:microsoft.com/office/officeart/2018/2/layout/IconVerticalSolidList"/>
    <dgm:cxn modelId="{60FCCB48-D980-4AEF-8050-26B75B603AD9}" type="presParOf" srcId="{CD833483-D448-4527-B474-063C90103D95}" destId="{76FB2266-4992-49BC-A5B8-DAB4DAA998D2}" srcOrd="2" destOrd="0" presId="urn:microsoft.com/office/officeart/2018/2/layout/IconVerticalSolidList"/>
    <dgm:cxn modelId="{9679D2B9-54DB-4281-83E2-8366EBFEF547}" type="presParOf" srcId="{CD833483-D448-4527-B474-063C90103D95}" destId="{E805471A-FD29-4089-BEF3-15644AF97464}" srcOrd="3" destOrd="0" presId="urn:microsoft.com/office/officeart/2018/2/layout/IconVerticalSolidList"/>
    <dgm:cxn modelId="{3B3C21A6-3F74-4F80-BEB0-F537408120C6}" type="presParOf" srcId="{2CE7A93C-027A-4888-B201-878EF5656D2F}" destId="{1782E9F6-C89E-460A-B5BF-3D695D0F827C}" srcOrd="3" destOrd="0" presId="urn:microsoft.com/office/officeart/2018/2/layout/IconVerticalSolidList"/>
    <dgm:cxn modelId="{1D314D2A-C0ED-4EF9-9831-1B02A6D07281}" type="presParOf" srcId="{2CE7A93C-027A-4888-B201-878EF5656D2F}" destId="{C2DC34D1-F7A0-44BD-8959-ED8FD330D170}" srcOrd="4" destOrd="0" presId="urn:microsoft.com/office/officeart/2018/2/layout/IconVerticalSolidList"/>
    <dgm:cxn modelId="{8B020D5C-E834-49BA-B089-D0A519425EBA}" type="presParOf" srcId="{C2DC34D1-F7A0-44BD-8959-ED8FD330D170}" destId="{AAE66BB6-F95D-4A32-856C-FDB9A0FFAB09}" srcOrd="0" destOrd="0" presId="urn:microsoft.com/office/officeart/2018/2/layout/IconVerticalSolidList"/>
    <dgm:cxn modelId="{5A27D225-CEEC-484E-B6AC-942613EAE02D}" type="presParOf" srcId="{C2DC34D1-F7A0-44BD-8959-ED8FD330D170}" destId="{54804542-7938-4DAC-9058-58D16951107E}" srcOrd="1" destOrd="0" presId="urn:microsoft.com/office/officeart/2018/2/layout/IconVerticalSolidList"/>
    <dgm:cxn modelId="{D90FC540-9221-458D-817D-FB82AD166E34}" type="presParOf" srcId="{C2DC34D1-F7A0-44BD-8959-ED8FD330D170}" destId="{1E8C0695-F3CE-4888-81BB-D0FF63360ABB}" srcOrd="2" destOrd="0" presId="urn:microsoft.com/office/officeart/2018/2/layout/IconVerticalSolidList"/>
    <dgm:cxn modelId="{F3D515CA-5516-4DEA-8923-CCD83D38A478}" type="presParOf" srcId="{C2DC34D1-F7A0-44BD-8959-ED8FD330D170}" destId="{F8E5DFFD-0274-4102-A408-08AF3DA0C8E8}" srcOrd="3" destOrd="0" presId="urn:microsoft.com/office/officeart/2018/2/layout/IconVerticalSolidList"/>
    <dgm:cxn modelId="{70F29306-E60F-4A2F-9B7C-1FEA5E60BB34}" type="presParOf" srcId="{2CE7A93C-027A-4888-B201-878EF5656D2F}" destId="{EB50F21A-606B-4E51-90AE-41DFC3FA06A0}" srcOrd="5" destOrd="0" presId="urn:microsoft.com/office/officeart/2018/2/layout/IconVerticalSolidList"/>
    <dgm:cxn modelId="{0E6C0F07-2EB5-4B49-82F6-9684F609C6C5}" type="presParOf" srcId="{2CE7A93C-027A-4888-B201-878EF5656D2F}" destId="{FA2A6D85-2884-4372-86C6-9C679FDA35DF}" srcOrd="6" destOrd="0" presId="urn:microsoft.com/office/officeart/2018/2/layout/IconVerticalSolidList"/>
    <dgm:cxn modelId="{D757F521-AD6D-4FB2-A098-C5D07EDDC207}" type="presParOf" srcId="{FA2A6D85-2884-4372-86C6-9C679FDA35DF}" destId="{739D64E1-020C-427A-8A56-01CD9E02ECFF}" srcOrd="0" destOrd="0" presId="urn:microsoft.com/office/officeart/2018/2/layout/IconVerticalSolidList"/>
    <dgm:cxn modelId="{3589DF1F-B643-4D4B-8962-000C0A97EB1F}" type="presParOf" srcId="{FA2A6D85-2884-4372-86C6-9C679FDA35DF}" destId="{8FF7E24A-DC67-4AF2-B65A-2DEE06BE5860}" srcOrd="1" destOrd="0" presId="urn:microsoft.com/office/officeart/2018/2/layout/IconVerticalSolidList"/>
    <dgm:cxn modelId="{3ECE4AB5-93FB-46DC-ADA5-2D746E02D274}" type="presParOf" srcId="{FA2A6D85-2884-4372-86C6-9C679FDA35DF}" destId="{CC54DC98-8CBA-4ACE-94F5-2EABBBA27140}" srcOrd="2" destOrd="0" presId="urn:microsoft.com/office/officeart/2018/2/layout/IconVerticalSolidList"/>
    <dgm:cxn modelId="{931DA461-DF3D-490A-A480-01894218363D}" type="presParOf" srcId="{FA2A6D85-2884-4372-86C6-9C679FDA35DF}" destId="{FA4CBA47-77DD-4A56-91FD-7866E21B2B3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5271275-A145-4448-B59A-BD0ED771DDE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3904F27D-F813-43C3-828B-30530E231EDA}">
      <dgm:prSet/>
      <dgm:spPr/>
      <dgm:t>
        <a:bodyPr/>
        <a:lstStyle/>
        <a:p>
          <a:r>
            <a:rPr lang="fr-FR" b="1" i="1" dirty="0"/>
            <a:t>Le savoir-agir en situation est favorisé </a:t>
          </a:r>
          <a:r>
            <a:rPr lang="fr-FR" dirty="0"/>
            <a:t>  </a:t>
          </a:r>
          <a:endParaRPr lang="en-US" dirty="0"/>
        </a:p>
      </dgm:t>
    </dgm:pt>
    <dgm:pt modelId="{F02948C3-0952-4207-B140-3EDA9281BE8D}" type="parTrans" cxnId="{1EAA05B3-EF0F-4240-A7DC-B3D036E74721}">
      <dgm:prSet/>
      <dgm:spPr/>
      <dgm:t>
        <a:bodyPr/>
        <a:lstStyle/>
        <a:p>
          <a:endParaRPr lang="en-US"/>
        </a:p>
      </dgm:t>
    </dgm:pt>
    <dgm:pt modelId="{E393C727-CBBF-4120-97C8-4F77865C770C}" type="sibTrans" cxnId="{1EAA05B3-EF0F-4240-A7DC-B3D036E74721}">
      <dgm:prSet/>
      <dgm:spPr/>
      <dgm:t>
        <a:bodyPr/>
        <a:lstStyle/>
        <a:p>
          <a:endParaRPr lang="en-US"/>
        </a:p>
      </dgm:t>
    </dgm:pt>
    <dgm:pt modelId="{F7FB9FBC-2D91-4A88-9AC2-A25E2AE0A2BA}">
      <dgm:prSet/>
      <dgm:spPr/>
      <dgm:t>
        <a:bodyPr/>
        <a:lstStyle/>
        <a:p>
          <a:r>
            <a:rPr lang="fr-FR"/>
            <a:t>Le processus d’enseignement doit:</a:t>
          </a:r>
          <a:endParaRPr lang="en-US"/>
        </a:p>
      </dgm:t>
    </dgm:pt>
    <dgm:pt modelId="{4B26A754-2987-408A-B448-996DB644C9A1}" type="parTrans" cxnId="{BA24E8CB-DD35-43A7-922A-C9EBA428D177}">
      <dgm:prSet/>
      <dgm:spPr/>
      <dgm:t>
        <a:bodyPr/>
        <a:lstStyle/>
        <a:p>
          <a:endParaRPr lang="en-US"/>
        </a:p>
      </dgm:t>
    </dgm:pt>
    <dgm:pt modelId="{C7CB6ED7-6E07-46A7-8540-0BFBD4176836}" type="sibTrans" cxnId="{BA24E8CB-DD35-43A7-922A-C9EBA428D177}">
      <dgm:prSet/>
      <dgm:spPr/>
      <dgm:t>
        <a:bodyPr/>
        <a:lstStyle/>
        <a:p>
          <a:endParaRPr lang="en-US"/>
        </a:p>
      </dgm:t>
    </dgm:pt>
    <dgm:pt modelId="{E8855134-9296-46C5-A765-15A7BFD28B86}">
      <dgm:prSet/>
      <dgm:spPr/>
      <dgm:t>
        <a:bodyPr/>
        <a:lstStyle/>
        <a:p>
          <a:r>
            <a:rPr lang="fr-FR"/>
            <a:t>se baser essentiellement sur des situations complexes pouvant constituer soit une source d’apprentissage  soit un aboutissement des apprentissages. </a:t>
          </a:r>
          <a:endParaRPr lang="en-US"/>
        </a:p>
      </dgm:t>
    </dgm:pt>
    <dgm:pt modelId="{B386848D-E8A8-44B3-A125-AC727C47955C}" type="parTrans" cxnId="{B4540BDC-61B6-43CD-8D7F-13D66A9BF5AA}">
      <dgm:prSet/>
      <dgm:spPr/>
      <dgm:t>
        <a:bodyPr/>
        <a:lstStyle/>
        <a:p>
          <a:endParaRPr lang="en-US"/>
        </a:p>
      </dgm:t>
    </dgm:pt>
    <dgm:pt modelId="{4397AB86-3547-4620-88C7-0EC29D0D3DAB}" type="sibTrans" cxnId="{B4540BDC-61B6-43CD-8D7F-13D66A9BF5AA}">
      <dgm:prSet/>
      <dgm:spPr/>
      <dgm:t>
        <a:bodyPr/>
        <a:lstStyle/>
        <a:p>
          <a:endParaRPr lang="en-US"/>
        </a:p>
      </dgm:t>
    </dgm:pt>
    <dgm:pt modelId="{40E9B62E-ADAE-413A-9EF3-46E8CAB0954F}">
      <dgm:prSet/>
      <dgm:spPr/>
      <dgm:t>
        <a:bodyPr/>
        <a:lstStyle/>
        <a:p>
          <a:r>
            <a:rPr lang="fr-FR"/>
            <a:t>focaliser les activités pédagogiques sur la recherche des situations d’apprentissage variées, complexes et appropriées; </a:t>
          </a:r>
          <a:endParaRPr lang="en-US"/>
        </a:p>
      </dgm:t>
    </dgm:pt>
    <dgm:pt modelId="{94B1BFDD-781D-4168-8787-0F2DAEB8CA3B}" type="parTrans" cxnId="{CCA34A1A-F851-4EDF-8141-44863A5DBB1C}">
      <dgm:prSet/>
      <dgm:spPr/>
      <dgm:t>
        <a:bodyPr/>
        <a:lstStyle/>
        <a:p>
          <a:endParaRPr lang="en-US"/>
        </a:p>
      </dgm:t>
    </dgm:pt>
    <dgm:pt modelId="{0FEECE8E-4F6C-4A62-BCC9-FC8B8060E066}" type="sibTrans" cxnId="{CCA34A1A-F851-4EDF-8141-44863A5DBB1C}">
      <dgm:prSet/>
      <dgm:spPr/>
      <dgm:t>
        <a:bodyPr/>
        <a:lstStyle/>
        <a:p>
          <a:endParaRPr lang="en-US"/>
        </a:p>
      </dgm:t>
    </dgm:pt>
    <dgm:pt modelId="{9031390E-719A-4B22-8129-5DD893A020F0}">
      <dgm:prSet/>
      <dgm:spPr/>
      <dgm:t>
        <a:bodyPr/>
        <a:lstStyle/>
        <a:p>
          <a:r>
            <a:rPr lang="fr-FR"/>
            <a:t>certifier les acquis de l’apprenant en termes de résolution de situations concrètes, </a:t>
          </a:r>
          <a:endParaRPr lang="en-US"/>
        </a:p>
      </dgm:t>
    </dgm:pt>
    <dgm:pt modelId="{E77C35AA-C7F8-4E0C-ABEB-1C4FB41A74CC}" type="parTrans" cxnId="{07F24054-7875-4AA0-8641-9B95B25CFF87}">
      <dgm:prSet/>
      <dgm:spPr/>
      <dgm:t>
        <a:bodyPr/>
        <a:lstStyle/>
        <a:p>
          <a:endParaRPr lang="en-US"/>
        </a:p>
      </dgm:t>
    </dgm:pt>
    <dgm:pt modelId="{5F43F6BB-F70C-4C4D-BD47-66D2F8A051B2}" type="sibTrans" cxnId="{07F24054-7875-4AA0-8641-9B95B25CFF87}">
      <dgm:prSet/>
      <dgm:spPr/>
      <dgm:t>
        <a:bodyPr/>
        <a:lstStyle/>
        <a:p>
          <a:endParaRPr lang="en-US"/>
        </a:p>
      </dgm:t>
    </dgm:pt>
    <dgm:pt modelId="{5C31A4D5-83A7-437F-9807-192F7C34DA3E}" type="pres">
      <dgm:prSet presAssocID="{D5271275-A145-4448-B59A-BD0ED771DDE5}" presName="root" presStyleCnt="0">
        <dgm:presLayoutVars>
          <dgm:dir/>
          <dgm:resizeHandles val="exact"/>
        </dgm:presLayoutVars>
      </dgm:prSet>
      <dgm:spPr/>
      <dgm:t>
        <a:bodyPr/>
        <a:lstStyle/>
        <a:p>
          <a:endParaRPr lang="fr-FR"/>
        </a:p>
      </dgm:t>
    </dgm:pt>
    <dgm:pt modelId="{86697A52-D9D4-4D9B-9831-779AAA16B95D}" type="pres">
      <dgm:prSet presAssocID="{3904F27D-F813-43C3-828B-30530E231EDA}" presName="compNode" presStyleCnt="0"/>
      <dgm:spPr/>
    </dgm:pt>
    <dgm:pt modelId="{544FC6AE-0B38-4DC5-A43F-5D17901B7266}" type="pres">
      <dgm:prSet presAssocID="{3904F27D-F813-43C3-828B-30530E231EDA}" presName="bgRect" presStyleLbl="bgShp" presStyleIdx="0" presStyleCnt="5"/>
      <dgm:spPr/>
    </dgm:pt>
    <dgm:pt modelId="{D58E978C-37D4-4648-AE2E-64A34F03C29E}" type="pres">
      <dgm:prSet presAssocID="{3904F27D-F813-43C3-828B-30530E231EDA}"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ama"/>
        </a:ext>
      </dgm:extLst>
    </dgm:pt>
    <dgm:pt modelId="{37464836-F64F-401D-964D-493811D9A550}" type="pres">
      <dgm:prSet presAssocID="{3904F27D-F813-43C3-828B-30530E231EDA}" presName="spaceRect" presStyleCnt="0"/>
      <dgm:spPr/>
    </dgm:pt>
    <dgm:pt modelId="{404D4492-7891-4142-AA6F-3DCBC8A18E4D}" type="pres">
      <dgm:prSet presAssocID="{3904F27D-F813-43C3-828B-30530E231EDA}" presName="parTx" presStyleLbl="revTx" presStyleIdx="0" presStyleCnt="5">
        <dgm:presLayoutVars>
          <dgm:chMax val="0"/>
          <dgm:chPref val="0"/>
        </dgm:presLayoutVars>
      </dgm:prSet>
      <dgm:spPr/>
      <dgm:t>
        <a:bodyPr/>
        <a:lstStyle/>
        <a:p>
          <a:endParaRPr lang="fr-FR"/>
        </a:p>
      </dgm:t>
    </dgm:pt>
    <dgm:pt modelId="{36354432-4666-47D9-86C0-EEEA83D91394}" type="pres">
      <dgm:prSet presAssocID="{E393C727-CBBF-4120-97C8-4F77865C770C}" presName="sibTrans" presStyleCnt="0"/>
      <dgm:spPr/>
    </dgm:pt>
    <dgm:pt modelId="{4F94D5A3-5FA4-4668-9E07-E54699EF15ED}" type="pres">
      <dgm:prSet presAssocID="{F7FB9FBC-2D91-4A88-9AC2-A25E2AE0A2BA}" presName="compNode" presStyleCnt="0"/>
      <dgm:spPr/>
    </dgm:pt>
    <dgm:pt modelId="{EC2D89F4-640D-467D-92AD-9B4857AB10F6}" type="pres">
      <dgm:prSet presAssocID="{F7FB9FBC-2D91-4A88-9AC2-A25E2AE0A2BA}" presName="bgRect" presStyleLbl="bgShp" presStyleIdx="1" presStyleCnt="5"/>
      <dgm:spPr/>
    </dgm:pt>
    <dgm:pt modelId="{5592B51E-C264-494B-AE1D-FCA4809E4FA3}" type="pres">
      <dgm:prSet presAssocID="{F7FB9FBC-2D91-4A88-9AC2-A25E2AE0A2B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Network Diagram"/>
        </a:ext>
      </dgm:extLst>
    </dgm:pt>
    <dgm:pt modelId="{47ED1BDE-F816-43A7-BBAD-86D75DC08236}" type="pres">
      <dgm:prSet presAssocID="{F7FB9FBC-2D91-4A88-9AC2-A25E2AE0A2BA}" presName="spaceRect" presStyleCnt="0"/>
      <dgm:spPr/>
    </dgm:pt>
    <dgm:pt modelId="{364F7065-5647-4EB7-A3C4-07743B9E8BE0}" type="pres">
      <dgm:prSet presAssocID="{F7FB9FBC-2D91-4A88-9AC2-A25E2AE0A2BA}" presName="parTx" presStyleLbl="revTx" presStyleIdx="1" presStyleCnt="5">
        <dgm:presLayoutVars>
          <dgm:chMax val="0"/>
          <dgm:chPref val="0"/>
        </dgm:presLayoutVars>
      </dgm:prSet>
      <dgm:spPr/>
      <dgm:t>
        <a:bodyPr/>
        <a:lstStyle/>
        <a:p>
          <a:endParaRPr lang="fr-FR"/>
        </a:p>
      </dgm:t>
    </dgm:pt>
    <dgm:pt modelId="{2BCCBE1D-F8B3-463C-B63F-A94BFA7209B7}" type="pres">
      <dgm:prSet presAssocID="{C7CB6ED7-6E07-46A7-8540-0BFBD4176836}" presName="sibTrans" presStyleCnt="0"/>
      <dgm:spPr/>
    </dgm:pt>
    <dgm:pt modelId="{17E47933-C06B-446C-AF4E-EC4F11B1A4C0}" type="pres">
      <dgm:prSet presAssocID="{E8855134-9296-46C5-A765-15A7BFD28B86}" presName="compNode" presStyleCnt="0"/>
      <dgm:spPr/>
    </dgm:pt>
    <dgm:pt modelId="{1028D751-9B9C-4ECF-907F-22FAFAAEA15F}" type="pres">
      <dgm:prSet presAssocID="{E8855134-9296-46C5-A765-15A7BFD28B86}" presName="bgRect" presStyleLbl="bgShp" presStyleIdx="2" presStyleCnt="5"/>
      <dgm:spPr/>
    </dgm:pt>
    <dgm:pt modelId="{72357998-5C04-4F91-8823-8F8106E76F16}" type="pres">
      <dgm:prSet presAssocID="{E8855134-9296-46C5-A765-15A7BFD28B8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5BA08809-DE6B-4225-823D-13B84A560D98}" type="pres">
      <dgm:prSet presAssocID="{E8855134-9296-46C5-A765-15A7BFD28B86}" presName="spaceRect" presStyleCnt="0"/>
      <dgm:spPr/>
    </dgm:pt>
    <dgm:pt modelId="{2203B9AA-21A5-4F2B-8D39-A27B31B9AE7D}" type="pres">
      <dgm:prSet presAssocID="{E8855134-9296-46C5-A765-15A7BFD28B86}" presName="parTx" presStyleLbl="revTx" presStyleIdx="2" presStyleCnt="5">
        <dgm:presLayoutVars>
          <dgm:chMax val="0"/>
          <dgm:chPref val="0"/>
        </dgm:presLayoutVars>
      </dgm:prSet>
      <dgm:spPr/>
      <dgm:t>
        <a:bodyPr/>
        <a:lstStyle/>
        <a:p>
          <a:endParaRPr lang="fr-FR"/>
        </a:p>
      </dgm:t>
    </dgm:pt>
    <dgm:pt modelId="{38FC0993-7F73-4FA3-A1D5-B5DF7974E1F5}" type="pres">
      <dgm:prSet presAssocID="{4397AB86-3547-4620-88C7-0EC29D0D3DAB}" presName="sibTrans" presStyleCnt="0"/>
      <dgm:spPr/>
    </dgm:pt>
    <dgm:pt modelId="{6FE9A7D1-E105-4A87-8863-7BA6284704BF}" type="pres">
      <dgm:prSet presAssocID="{40E9B62E-ADAE-413A-9EF3-46E8CAB0954F}" presName="compNode" presStyleCnt="0"/>
      <dgm:spPr/>
    </dgm:pt>
    <dgm:pt modelId="{858D56F2-1297-4B0C-850B-7D26B7AE600C}" type="pres">
      <dgm:prSet presAssocID="{40E9B62E-ADAE-413A-9EF3-46E8CAB0954F}" presName="bgRect" presStyleLbl="bgShp" presStyleIdx="3" presStyleCnt="5"/>
      <dgm:spPr/>
    </dgm:pt>
    <dgm:pt modelId="{D79C913D-55FC-4474-B144-267F144070F6}" type="pres">
      <dgm:prSet presAssocID="{40E9B62E-ADAE-413A-9EF3-46E8CAB0954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99741F9D-6774-4493-8002-70282417316B}" type="pres">
      <dgm:prSet presAssocID="{40E9B62E-ADAE-413A-9EF3-46E8CAB0954F}" presName="spaceRect" presStyleCnt="0"/>
      <dgm:spPr/>
    </dgm:pt>
    <dgm:pt modelId="{CB403F51-6940-49DF-8CCD-0D25C112C6CF}" type="pres">
      <dgm:prSet presAssocID="{40E9B62E-ADAE-413A-9EF3-46E8CAB0954F}" presName="parTx" presStyleLbl="revTx" presStyleIdx="3" presStyleCnt="5">
        <dgm:presLayoutVars>
          <dgm:chMax val="0"/>
          <dgm:chPref val="0"/>
        </dgm:presLayoutVars>
      </dgm:prSet>
      <dgm:spPr/>
      <dgm:t>
        <a:bodyPr/>
        <a:lstStyle/>
        <a:p>
          <a:endParaRPr lang="fr-FR"/>
        </a:p>
      </dgm:t>
    </dgm:pt>
    <dgm:pt modelId="{CFA86B1E-6FF8-4A2E-AB59-A6A0D20CC4D4}" type="pres">
      <dgm:prSet presAssocID="{0FEECE8E-4F6C-4A62-BCC9-FC8B8060E066}" presName="sibTrans" presStyleCnt="0"/>
      <dgm:spPr/>
    </dgm:pt>
    <dgm:pt modelId="{1F852276-460D-4E81-922E-73253D1CD76D}" type="pres">
      <dgm:prSet presAssocID="{9031390E-719A-4B22-8129-5DD893A020F0}" presName="compNode" presStyleCnt="0"/>
      <dgm:spPr/>
    </dgm:pt>
    <dgm:pt modelId="{D97B38FE-FC95-41F8-92E3-E798C5A1D819}" type="pres">
      <dgm:prSet presAssocID="{9031390E-719A-4B22-8129-5DD893A020F0}" presName="bgRect" presStyleLbl="bgShp" presStyleIdx="4" presStyleCnt="5"/>
      <dgm:spPr/>
    </dgm:pt>
    <dgm:pt modelId="{1EB6E678-30A0-45A6-9F22-2F3330CC9A41}" type="pres">
      <dgm:prSet presAssocID="{9031390E-719A-4B22-8129-5DD893A020F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sentation with Checklist"/>
        </a:ext>
      </dgm:extLst>
    </dgm:pt>
    <dgm:pt modelId="{025D5D53-E7FF-49D4-8C29-4443616507E6}" type="pres">
      <dgm:prSet presAssocID="{9031390E-719A-4B22-8129-5DD893A020F0}" presName="spaceRect" presStyleCnt="0"/>
      <dgm:spPr/>
    </dgm:pt>
    <dgm:pt modelId="{764321E8-2BC4-4B27-B35A-E021DE88DE34}" type="pres">
      <dgm:prSet presAssocID="{9031390E-719A-4B22-8129-5DD893A020F0}" presName="parTx" presStyleLbl="revTx" presStyleIdx="4" presStyleCnt="5">
        <dgm:presLayoutVars>
          <dgm:chMax val="0"/>
          <dgm:chPref val="0"/>
        </dgm:presLayoutVars>
      </dgm:prSet>
      <dgm:spPr/>
      <dgm:t>
        <a:bodyPr/>
        <a:lstStyle/>
        <a:p>
          <a:endParaRPr lang="fr-FR"/>
        </a:p>
      </dgm:t>
    </dgm:pt>
  </dgm:ptLst>
  <dgm:cxnLst>
    <dgm:cxn modelId="{A12113BF-9B82-463C-887E-E44F9CCAD098}" type="presOf" srcId="{D5271275-A145-4448-B59A-BD0ED771DDE5}" destId="{5C31A4D5-83A7-437F-9807-192F7C34DA3E}" srcOrd="0" destOrd="0" presId="urn:microsoft.com/office/officeart/2018/2/layout/IconVerticalSolidList"/>
    <dgm:cxn modelId="{1EAA05B3-EF0F-4240-A7DC-B3D036E74721}" srcId="{D5271275-A145-4448-B59A-BD0ED771DDE5}" destId="{3904F27D-F813-43C3-828B-30530E231EDA}" srcOrd="0" destOrd="0" parTransId="{F02948C3-0952-4207-B140-3EDA9281BE8D}" sibTransId="{E393C727-CBBF-4120-97C8-4F77865C770C}"/>
    <dgm:cxn modelId="{B4540BDC-61B6-43CD-8D7F-13D66A9BF5AA}" srcId="{D5271275-A145-4448-B59A-BD0ED771DDE5}" destId="{E8855134-9296-46C5-A765-15A7BFD28B86}" srcOrd="2" destOrd="0" parTransId="{B386848D-E8A8-44B3-A125-AC727C47955C}" sibTransId="{4397AB86-3547-4620-88C7-0EC29D0D3DAB}"/>
    <dgm:cxn modelId="{78BE1416-7E5B-4496-A6FD-C5F733A1C902}" type="presOf" srcId="{40E9B62E-ADAE-413A-9EF3-46E8CAB0954F}" destId="{CB403F51-6940-49DF-8CCD-0D25C112C6CF}" srcOrd="0" destOrd="0" presId="urn:microsoft.com/office/officeart/2018/2/layout/IconVerticalSolidList"/>
    <dgm:cxn modelId="{2FEE5F28-3D39-40A6-9E03-DB2DE56ABD09}" type="presOf" srcId="{F7FB9FBC-2D91-4A88-9AC2-A25E2AE0A2BA}" destId="{364F7065-5647-4EB7-A3C4-07743B9E8BE0}" srcOrd="0" destOrd="0" presId="urn:microsoft.com/office/officeart/2018/2/layout/IconVerticalSolidList"/>
    <dgm:cxn modelId="{D3E37DD2-52B5-4E1E-B5ED-5EF7FFCB0616}" type="presOf" srcId="{3904F27D-F813-43C3-828B-30530E231EDA}" destId="{404D4492-7891-4142-AA6F-3DCBC8A18E4D}" srcOrd="0" destOrd="0" presId="urn:microsoft.com/office/officeart/2018/2/layout/IconVerticalSolidList"/>
    <dgm:cxn modelId="{CCA34A1A-F851-4EDF-8141-44863A5DBB1C}" srcId="{D5271275-A145-4448-B59A-BD0ED771DDE5}" destId="{40E9B62E-ADAE-413A-9EF3-46E8CAB0954F}" srcOrd="3" destOrd="0" parTransId="{94B1BFDD-781D-4168-8787-0F2DAEB8CA3B}" sibTransId="{0FEECE8E-4F6C-4A62-BCC9-FC8B8060E066}"/>
    <dgm:cxn modelId="{EDD586D5-DCC9-4027-A034-6C5FE8A482C2}" type="presOf" srcId="{9031390E-719A-4B22-8129-5DD893A020F0}" destId="{764321E8-2BC4-4B27-B35A-E021DE88DE34}" srcOrd="0" destOrd="0" presId="urn:microsoft.com/office/officeart/2018/2/layout/IconVerticalSolidList"/>
    <dgm:cxn modelId="{BA24E8CB-DD35-43A7-922A-C9EBA428D177}" srcId="{D5271275-A145-4448-B59A-BD0ED771DDE5}" destId="{F7FB9FBC-2D91-4A88-9AC2-A25E2AE0A2BA}" srcOrd="1" destOrd="0" parTransId="{4B26A754-2987-408A-B448-996DB644C9A1}" sibTransId="{C7CB6ED7-6E07-46A7-8540-0BFBD4176836}"/>
    <dgm:cxn modelId="{07F24054-7875-4AA0-8641-9B95B25CFF87}" srcId="{D5271275-A145-4448-B59A-BD0ED771DDE5}" destId="{9031390E-719A-4B22-8129-5DD893A020F0}" srcOrd="4" destOrd="0" parTransId="{E77C35AA-C7F8-4E0C-ABEB-1C4FB41A74CC}" sibTransId="{5F43F6BB-F70C-4C4D-BD47-66D2F8A051B2}"/>
    <dgm:cxn modelId="{76C153E1-A6B8-4DE6-A90D-F1CBECDE4B55}" type="presOf" srcId="{E8855134-9296-46C5-A765-15A7BFD28B86}" destId="{2203B9AA-21A5-4F2B-8D39-A27B31B9AE7D}" srcOrd="0" destOrd="0" presId="urn:microsoft.com/office/officeart/2018/2/layout/IconVerticalSolidList"/>
    <dgm:cxn modelId="{2F6B45FB-BDDD-4721-910C-09624D98615B}" type="presParOf" srcId="{5C31A4D5-83A7-437F-9807-192F7C34DA3E}" destId="{86697A52-D9D4-4D9B-9831-779AAA16B95D}" srcOrd="0" destOrd="0" presId="urn:microsoft.com/office/officeart/2018/2/layout/IconVerticalSolidList"/>
    <dgm:cxn modelId="{7163F652-7275-4C52-8295-91E99990A750}" type="presParOf" srcId="{86697A52-D9D4-4D9B-9831-779AAA16B95D}" destId="{544FC6AE-0B38-4DC5-A43F-5D17901B7266}" srcOrd="0" destOrd="0" presId="urn:microsoft.com/office/officeart/2018/2/layout/IconVerticalSolidList"/>
    <dgm:cxn modelId="{716CE7BF-63D6-4A3E-AFE7-CEEFBFE4DA16}" type="presParOf" srcId="{86697A52-D9D4-4D9B-9831-779AAA16B95D}" destId="{D58E978C-37D4-4648-AE2E-64A34F03C29E}" srcOrd="1" destOrd="0" presId="urn:microsoft.com/office/officeart/2018/2/layout/IconVerticalSolidList"/>
    <dgm:cxn modelId="{B0BD2FFA-F549-469A-A776-E89598C8909E}" type="presParOf" srcId="{86697A52-D9D4-4D9B-9831-779AAA16B95D}" destId="{37464836-F64F-401D-964D-493811D9A550}" srcOrd="2" destOrd="0" presId="urn:microsoft.com/office/officeart/2018/2/layout/IconVerticalSolidList"/>
    <dgm:cxn modelId="{4EF72E8A-F20F-486F-B2AF-0B5DD7E2A1D8}" type="presParOf" srcId="{86697A52-D9D4-4D9B-9831-779AAA16B95D}" destId="{404D4492-7891-4142-AA6F-3DCBC8A18E4D}" srcOrd="3" destOrd="0" presId="urn:microsoft.com/office/officeart/2018/2/layout/IconVerticalSolidList"/>
    <dgm:cxn modelId="{A8A8EBD2-6E81-433B-837F-AD714FB29227}" type="presParOf" srcId="{5C31A4D5-83A7-437F-9807-192F7C34DA3E}" destId="{36354432-4666-47D9-86C0-EEEA83D91394}" srcOrd="1" destOrd="0" presId="urn:microsoft.com/office/officeart/2018/2/layout/IconVerticalSolidList"/>
    <dgm:cxn modelId="{864DD3FC-1AFA-4782-B075-6E3982995033}" type="presParOf" srcId="{5C31A4D5-83A7-437F-9807-192F7C34DA3E}" destId="{4F94D5A3-5FA4-4668-9E07-E54699EF15ED}" srcOrd="2" destOrd="0" presId="urn:microsoft.com/office/officeart/2018/2/layout/IconVerticalSolidList"/>
    <dgm:cxn modelId="{C3043BEE-62DC-4328-83B6-EF9F6AAF0F64}" type="presParOf" srcId="{4F94D5A3-5FA4-4668-9E07-E54699EF15ED}" destId="{EC2D89F4-640D-467D-92AD-9B4857AB10F6}" srcOrd="0" destOrd="0" presId="urn:microsoft.com/office/officeart/2018/2/layout/IconVerticalSolidList"/>
    <dgm:cxn modelId="{BC044F93-6F2B-4206-B8F5-5961CDCD5B31}" type="presParOf" srcId="{4F94D5A3-5FA4-4668-9E07-E54699EF15ED}" destId="{5592B51E-C264-494B-AE1D-FCA4809E4FA3}" srcOrd="1" destOrd="0" presId="urn:microsoft.com/office/officeart/2018/2/layout/IconVerticalSolidList"/>
    <dgm:cxn modelId="{655F8F74-8320-4033-B334-C6504FF82C28}" type="presParOf" srcId="{4F94D5A3-5FA4-4668-9E07-E54699EF15ED}" destId="{47ED1BDE-F816-43A7-BBAD-86D75DC08236}" srcOrd="2" destOrd="0" presId="urn:microsoft.com/office/officeart/2018/2/layout/IconVerticalSolidList"/>
    <dgm:cxn modelId="{9BFA1F38-0393-44E1-9B2D-A02A4313493C}" type="presParOf" srcId="{4F94D5A3-5FA4-4668-9E07-E54699EF15ED}" destId="{364F7065-5647-4EB7-A3C4-07743B9E8BE0}" srcOrd="3" destOrd="0" presId="urn:microsoft.com/office/officeart/2018/2/layout/IconVerticalSolidList"/>
    <dgm:cxn modelId="{C5F1CA2E-6A12-4C2F-A6D8-479617FB723C}" type="presParOf" srcId="{5C31A4D5-83A7-437F-9807-192F7C34DA3E}" destId="{2BCCBE1D-F8B3-463C-B63F-A94BFA7209B7}" srcOrd="3" destOrd="0" presId="urn:microsoft.com/office/officeart/2018/2/layout/IconVerticalSolidList"/>
    <dgm:cxn modelId="{43EA58CF-BE2D-4A81-A5F9-374769A436BA}" type="presParOf" srcId="{5C31A4D5-83A7-437F-9807-192F7C34DA3E}" destId="{17E47933-C06B-446C-AF4E-EC4F11B1A4C0}" srcOrd="4" destOrd="0" presId="urn:microsoft.com/office/officeart/2018/2/layout/IconVerticalSolidList"/>
    <dgm:cxn modelId="{C76045F6-1FF4-43FA-AF2B-1208F221E539}" type="presParOf" srcId="{17E47933-C06B-446C-AF4E-EC4F11B1A4C0}" destId="{1028D751-9B9C-4ECF-907F-22FAFAAEA15F}" srcOrd="0" destOrd="0" presId="urn:microsoft.com/office/officeart/2018/2/layout/IconVerticalSolidList"/>
    <dgm:cxn modelId="{E0F3189A-9320-42CA-A787-0D50A4CA44C9}" type="presParOf" srcId="{17E47933-C06B-446C-AF4E-EC4F11B1A4C0}" destId="{72357998-5C04-4F91-8823-8F8106E76F16}" srcOrd="1" destOrd="0" presId="urn:microsoft.com/office/officeart/2018/2/layout/IconVerticalSolidList"/>
    <dgm:cxn modelId="{01E31C4E-9803-492F-B1BA-6E3E7D9DA7D9}" type="presParOf" srcId="{17E47933-C06B-446C-AF4E-EC4F11B1A4C0}" destId="{5BA08809-DE6B-4225-823D-13B84A560D98}" srcOrd="2" destOrd="0" presId="urn:microsoft.com/office/officeart/2018/2/layout/IconVerticalSolidList"/>
    <dgm:cxn modelId="{AE8E8228-9952-4375-861A-F39C5133BF24}" type="presParOf" srcId="{17E47933-C06B-446C-AF4E-EC4F11B1A4C0}" destId="{2203B9AA-21A5-4F2B-8D39-A27B31B9AE7D}" srcOrd="3" destOrd="0" presId="urn:microsoft.com/office/officeart/2018/2/layout/IconVerticalSolidList"/>
    <dgm:cxn modelId="{3BA41E34-0557-4F72-BA43-767E64F7423B}" type="presParOf" srcId="{5C31A4D5-83A7-437F-9807-192F7C34DA3E}" destId="{38FC0993-7F73-4FA3-A1D5-B5DF7974E1F5}" srcOrd="5" destOrd="0" presId="urn:microsoft.com/office/officeart/2018/2/layout/IconVerticalSolidList"/>
    <dgm:cxn modelId="{ABD43B10-DD30-49B6-8A8F-B0BA83B61004}" type="presParOf" srcId="{5C31A4D5-83A7-437F-9807-192F7C34DA3E}" destId="{6FE9A7D1-E105-4A87-8863-7BA6284704BF}" srcOrd="6" destOrd="0" presId="urn:microsoft.com/office/officeart/2018/2/layout/IconVerticalSolidList"/>
    <dgm:cxn modelId="{171AFC62-D4CD-4316-99BB-7EE385D50498}" type="presParOf" srcId="{6FE9A7D1-E105-4A87-8863-7BA6284704BF}" destId="{858D56F2-1297-4B0C-850B-7D26B7AE600C}" srcOrd="0" destOrd="0" presId="urn:microsoft.com/office/officeart/2018/2/layout/IconVerticalSolidList"/>
    <dgm:cxn modelId="{229E4E80-9D9C-44AA-AD99-478EF5901818}" type="presParOf" srcId="{6FE9A7D1-E105-4A87-8863-7BA6284704BF}" destId="{D79C913D-55FC-4474-B144-267F144070F6}" srcOrd="1" destOrd="0" presId="urn:microsoft.com/office/officeart/2018/2/layout/IconVerticalSolidList"/>
    <dgm:cxn modelId="{EBF56BAD-26FB-4081-A7C2-BCA2983B92BE}" type="presParOf" srcId="{6FE9A7D1-E105-4A87-8863-7BA6284704BF}" destId="{99741F9D-6774-4493-8002-70282417316B}" srcOrd="2" destOrd="0" presId="urn:microsoft.com/office/officeart/2018/2/layout/IconVerticalSolidList"/>
    <dgm:cxn modelId="{AA058A54-9C43-484B-8063-92C398D2E606}" type="presParOf" srcId="{6FE9A7D1-E105-4A87-8863-7BA6284704BF}" destId="{CB403F51-6940-49DF-8CCD-0D25C112C6CF}" srcOrd="3" destOrd="0" presId="urn:microsoft.com/office/officeart/2018/2/layout/IconVerticalSolidList"/>
    <dgm:cxn modelId="{01AF98A7-B7EC-4935-8163-DC5D490E575B}" type="presParOf" srcId="{5C31A4D5-83A7-437F-9807-192F7C34DA3E}" destId="{CFA86B1E-6FF8-4A2E-AB59-A6A0D20CC4D4}" srcOrd="7" destOrd="0" presId="urn:microsoft.com/office/officeart/2018/2/layout/IconVerticalSolidList"/>
    <dgm:cxn modelId="{5D19F6F5-9870-49B5-9713-E2B0EF451196}" type="presParOf" srcId="{5C31A4D5-83A7-437F-9807-192F7C34DA3E}" destId="{1F852276-460D-4E81-922E-73253D1CD76D}" srcOrd="8" destOrd="0" presId="urn:microsoft.com/office/officeart/2018/2/layout/IconVerticalSolidList"/>
    <dgm:cxn modelId="{757CD723-D20A-4F10-AF89-36469D0E70FF}" type="presParOf" srcId="{1F852276-460D-4E81-922E-73253D1CD76D}" destId="{D97B38FE-FC95-41F8-92E3-E798C5A1D819}" srcOrd="0" destOrd="0" presId="urn:microsoft.com/office/officeart/2018/2/layout/IconVerticalSolidList"/>
    <dgm:cxn modelId="{BCA6BBA0-E847-4A65-B51F-22DFB0B549FA}" type="presParOf" srcId="{1F852276-460D-4E81-922E-73253D1CD76D}" destId="{1EB6E678-30A0-45A6-9F22-2F3330CC9A41}" srcOrd="1" destOrd="0" presId="urn:microsoft.com/office/officeart/2018/2/layout/IconVerticalSolidList"/>
    <dgm:cxn modelId="{42577A78-701A-4EFF-8BAC-3B11B91B07DD}" type="presParOf" srcId="{1F852276-460D-4E81-922E-73253D1CD76D}" destId="{025D5D53-E7FF-49D4-8C29-4443616507E6}" srcOrd="2" destOrd="0" presId="urn:microsoft.com/office/officeart/2018/2/layout/IconVerticalSolidList"/>
    <dgm:cxn modelId="{EF9384CF-EC74-4734-8646-33687A12E127}" type="presParOf" srcId="{1F852276-460D-4E81-922E-73253D1CD76D}" destId="{764321E8-2BC4-4B27-B35A-E021DE88DE3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420C03B-111E-4B39-AAB9-0F4FA0094DB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203AFAC-1823-41A4-9B50-BD1E3BE471DE}">
      <dgm:prSet/>
      <dgm:spPr/>
      <dgm:t>
        <a:bodyPr/>
        <a:lstStyle/>
        <a:p>
          <a:r>
            <a:rPr lang="fr-FR"/>
            <a:t>Actuellement on peut dire qu’on assiste en didactique du français langue étrangère à une crise des méthodologies. </a:t>
          </a:r>
          <a:endParaRPr lang="en-US"/>
        </a:p>
      </dgm:t>
    </dgm:pt>
    <dgm:pt modelId="{A0C082E3-BD28-4A89-B190-48653E586851}" type="parTrans" cxnId="{B60354C6-D741-4B5D-94C0-6C2A75BA762A}">
      <dgm:prSet/>
      <dgm:spPr/>
      <dgm:t>
        <a:bodyPr/>
        <a:lstStyle/>
        <a:p>
          <a:endParaRPr lang="en-US"/>
        </a:p>
      </dgm:t>
    </dgm:pt>
    <dgm:pt modelId="{3235ABED-D1A8-407B-9152-82D83E31FB86}" type="sibTrans" cxnId="{B60354C6-D741-4B5D-94C0-6C2A75BA762A}">
      <dgm:prSet/>
      <dgm:spPr/>
      <dgm:t>
        <a:bodyPr/>
        <a:lstStyle/>
        <a:p>
          <a:endParaRPr lang="en-US"/>
        </a:p>
      </dgm:t>
    </dgm:pt>
    <dgm:pt modelId="{AEE3D30F-5915-47C4-A5B9-78BA71E3D67F}">
      <dgm:prSet/>
      <dgm:spPr/>
      <dgm:t>
        <a:bodyPr/>
        <a:lstStyle/>
        <a:p>
          <a:r>
            <a:rPr lang="fr-FR" dirty="0"/>
            <a:t>Il n’y a pas de méthodologie unique, forte, globale et universelle sur laquelle tous seraient d’accord.  </a:t>
          </a:r>
          <a:endParaRPr lang="en-US" dirty="0"/>
        </a:p>
      </dgm:t>
    </dgm:pt>
    <dgm:pt modelId="{936E0848-4E36-4CFE-B54D-D78FC836ADC3}" type="parTrans" cxnId="{E8755A56-434A-4E3D-B298-0209A05DF145}">
      <dgm:prSet/>
      <dgm:spPr/>
      <dgm:t>
        <a:bodyPr/>
        <a:lstStyle/>
        <a:p>
          <a:endParaRPr lang="en-US"/>
        </a:p>
      </dgm:t>
    </dgm:pt>
    <dgm:pt modelId="{6932DCAD-3940-450C-B9FC-46DC2F8917B0}" type="sibTrans" cxnId="{E8755A56-434A-4E3D-B298-0209A05DF145}">
      <dgm:prSet/>
      <dgm:spPr/>
      <dgm:t>
        <a:bodyPr/>
        <a:lstStyle/>
        <a:p>
          <a:endParaRPr lang="en-US"/>
        </a:p>
      </dgm:t>
    </dgm:pt>
    <dgm:pt modelId="{7095ACD6-00F4-427E-B8DD-E59CB3A03130}">
      <dgm:prSet/>
      <dgm:spPr/>
      <dgm:t>
        <a:bodyPr/>
        <a:lstStyle/>
        <a:p>
          <a:r>
            <a:rPr lang="fr-FR"/>
            <a:t>La nouvelle génération d’enseignants refuse toute imposition des méthodologies constituées. </a:t>
          </a:r>
          <a:endParaRPr lang="en-US"/>
        </a:p>
      </dgm:t>
    </dgm:pt>
    <dgm:pt modelId="{3D8772AF-D28D-4DDE-97AE-056204989C61}" type="parTrans" cxnId="{CA626D16-6336-4CB8-A33E-A90C045F0E8B}">
      <dgm:prSet/>
      <dgm:spPr/>
      <dgm:t>
        <a:bodyPr/>
        <a:lstStyle/>
        <a:p>
          <a:endParaRPr lang="en-US"/>
        </a:p>
      </dgm:t>
    </dgm:pt>
    <dgm:pt modelId="{23593459-AF86-4D67-92B2-5B7FE47271A6}" type="sibTrans" cxnId="{CA626D16-6336-4CB8-A33E-A90C045F0E8B}">
      <dgm:prSet/>
      <dgm:spPr/>
      <dgm:t>
        <a:bodyPr/>
        <a:lstStyle/>
        <a:p>
          <a:endParaRPr lang="en-US"/>
        </a:p>
      </dgm:t>
    </dgm:pt>
    <dgm:pt modelId="{A27EEC1F-324D-4D85-B073-EF8FBC47195F}">
      <dgm:prSet/>
      <dgm:spPr/>
      <dgm:t>
        <a:bodyPr/>
        <a:lstStyle/>
        <a:p>
          <a:r>
            <a:rPr lang="fr-FR"/>
            <a:t>D’après R. Galisson ce type d’enseignants a une forte tendance à l’éclectisme et utilise d’une manière subversive le manuel car il refuse d’employer la méthode telle que l’auteur la préconise. </a:t>
          </a:r>
          <a:endParaRPr lang="en-US"/>
        </a:p>
      </dgm:t>
    </dgm:pt>
    <dgm:pt modelId="{15E56DF7-AD70-47A4-980A-47C5DE58BFC6}" type="parTrans" cxnId="{48BA448D-1C38-499F-88A9-A4C65D73D415}">
      <dgm:prSet/>
      <dgm:spPr/>
      <dgm:t>
        <a:bodyPr/>
        <a:lstStyle/>
        <a:p>
          <a:endParaRPr lang="en-US"/>
        </a:p>
      </dgm:t>
    </dgm:pt>
    <dgm:pt modelId="{5E06EFF8-3D7E-40B4-A07B-759E73A92274}" type="sibTrans" cxnId="{48BA448D-1C38-499F-88A9-A4C65D73D415}">
      <dgm:prSet/>
      <dgm:spPr/>
      <dgm:t>
        <a:bodyPr/>
        <a:lstStyle/>
        <a:p>
          <a:endParaRPr lang="en-US"/>
        </a:p>
      </dgm:t>
    </dgm:pt>
    <dgm:pt modelId="{14CA9271-025F-424E-ACCC-88D83B6A397F}">
      <dgm:prSet/>
      <dgm:spPr/>
      <dgm:t>
        <a:bodyPr/>
        <a:lstStyle/>
        <a:p>
          <a:r>
            <a:rPr lang="fr-FR"/>
            <a:t>Les méthodologues rigoureux critiquent cet éclectisme excessif en l’apparentant plus au bricolage qu’à une reconstruction fondée sur une analyse méthodologique originale. </a:t>
          </a:r>
          <a:endParaRPr lang="en-US"/>
        </a:p>
      </dgm:t>
    </dgm:pt>
    <dgm:pt modelId="{EFEDA704-201E-43D5-B979-EAF96BAB7BCB}" type="parTrans" cxnId="{ECD16454-9443-4B52-9335-1878B5F1637E}">
      <dgm:prSet/>
      <dgm:spPr/>
      <dgm:t>
        <a:bodyPr/>
        <a:lstStyle/>
        <a:p>
          <a:endParaRPr lang="en-US"/>
        </a:p>
      </dgm:t>
    </dgm:pt>
    <dgm:pt modelId="{D7A56265-09DA-4329-891B-00ED6ED0DE91}" type="sibTrans" cxnId="{ECD16454-9443-4B52-9335-1878B5F1637E}">
      <dgm:prSet/>
      <dgm:spPr/>
      <dgm:t>
        <a:bodyPr/>
        <a:lstStyle/>
        <a:p>
          <a:endParaRPr lang="en-US"/>
        </a:p>
      </dgm:t>
    </dgm:pt>
    <dgm:pt modelId="{44BA8F40-1014-407F-852A-3DD24D2699A6}" type="pres">
      <dgm:prSet presAssocID="{9420C03B-111E-4B39-AAB9-0F4FA0094DB2}" presName="root" presStyleCnt="0">
        <dgm:presLayoutVars>
          <dgm:dir/>
          <dgm:resizeHandles val="exact"/>
        </dgm:presLayoutVars>
      </dgm:prSet>
      <dgm:spPr/>
      <dgm:t>
        <a:bodyPr/>
        <a:lstStyle/>
        <a:p>
          <a:endParaRPr lang="fr-FR"/>
        </a:p>
      </dgm:t>
    </dgm:pt>
    <dgm:pt modelId="{AB94F256-45DD-4DD2-92AB-EE76DF2A6E05}" type="pres">
      <dgm:prSet presAssocID="{0203AFAC-1823-41A4-9B50-BD1E3BE471DE}" presName="compNode" presStyleCnt="0"/>
      <dgm:spPr/>
    </dgm:pt>
    <dgm:pt modelId="{E8E9725B-7F0F-47D0-8325-F4365D25B7F9}" type="pres">
      <dgm:prSet presAssocID="{0203AFAC-1823-41A4-9B50-BD1E3BE471DE}" presName="bgRect" presStyleLbl="bgShp" presStyleIdx="0" presStyleCnt="5"/>
      <dgm:spPr/>
    </dgm:pt>
    <dgm:pt modelId="{125B6348-C15C-402A-95D8-6121EB756778}" type="pres">
      <dgm:prSet presAssocID="{0203AFAC-1823-41A4-9B50-BD1E3BE471D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Bubble"/>
        </a:ext>
      </dgm:extLst>
    </dgm:pt>
    <dgm:pt modelId="{AC9E3878-045B-484A-A740-7FBE0C946CB4}" type="pres">
      <dgm:prSet presAssocID="{0203AFAC-1823-41A4-9B50-BD1E3BE471DE}" presName="spaceRect" presStyleCnt="0"/>
      <dgm:spPr/>
    </dgm:pt>
    <dgm:pt modelId="{959A794E-4D58-46D8-A899-8EEF57EFD2ED}" type="pres">
      <dgm:prSet presAssocID="{0203AFAC-1823-41A4-9B50-BD1E3BE471DE}" presName="parTx" presStyleLbl="revTx" presStyleIdx="0" presStyleCnt="5">
        <dgm:presLayoutVars>
          <dgm:chMax val="0"/>
          <dgm:chPref val="0"/>
        </dgm:presLayoutVars>
      </dgm:prSet>
      <dgm:spPr/>
      <dgm:t>
        <a:bodyPr/>
        <a:lstStyle/>
        <a:p>
          <a:endParaRPr lang="fr-FR"/>
        </a:p>
      </dgm:t>
    </dgm:pt>
    <dgm:pt modelId="{6DE41C14-906B-4177-A236-41AA73581FE3}" type="pres">
      <dgm:prSet presAssocID="{3235ABED-D1A8-407B-9152-82D83E31FB86}" presName="sibTrans" presStyleCnt="0"/>
      <dgm:spPr/>
    </dgm:pt>
    <dgm:pt modelId="{B743828C-DB33-4D5F-B9EE-0DCABCCFB0E8}" type="pres">
      <dgm:prSet presAssocID="{AEE3D30F-5915-47C4-A5B9-78BA71E3D67F}" presName="compNode" presStyleCnt="0"/>
      <dgm:spPr/>
    </dgm:pt>
    <dgm:pt modelId="{D5F64167-0751-43F1-BD81-BF886E608DDC}" type="pres">
      <dgm:prSet presAssocID="{AEE3D30F-5915-47C4-A5B9-78BA71E3D67F}" presName="bgRect" presStyleLbl="bgShp" presStyleIdx="1" presStyleCnt="5"/>
      <dgm:spPr/>
    </dgm:pt>
    <dgm:pt modelId="{E59BE3C9-8E84-4361-A374-653D4C5CC99F}" type="pres">
      <dgm:prSet presAssocID="{AEE3D30F-5915-47C4-A5B9-78BA71E3D67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479506E6-8327-4138-A8AF-376930271886}" type="pres">
      <dgm:prSet presAssocID="{AEE3D30F-5915-47C4-A5B9-78BA71E3D67F}" presName="spaceRect" presStyleCnt="0"/>
      <dgm:spPr/>
    </dgm:pt>
    <dgm:pt modelId="{28252F28-C0B9-4BCA-82F3-97E399E37C6B}" type="pres">
      <dgm:prSet presAssocID="{AEE3D30F-5915-47C4-A5B9-78BA71E3D67F}" presName="parTx" presStyleLbl="revTx" presStyleIdx="1" presStyleCnt="5">
        <dgm:presLayoutVars>
          <dgm:chMax val="0"/>
          <dgm:chPref val="0"/>
        </dgm:presLayoutVars>
      </dgm:prSet>
      <dgm:spPr/>
      <dgm:t>
        <a:bodyPr/>
        <a:lstStyle/>
        <a:p>
          <a:endParaRPr lang="fr-FR"/>
        </a:p>
      </dgm:t>
    </dgm:pt>
    <dgm:pt modelId="{4CC7525B-B51A-4E52-8B73-D335977E09ED}" type="pres">
      <dgm:prSet presAssocID="{6932DCAD-3940-450C-B9FC-46DC2F8917B0}" presName="sibTrans" presStyleCnt="0"/>
      <dgm:spPr/>
    </dgm:pt>
    <dgm:pt modelId="{81ED94BA-605E-44A9-A1C4-164E197C3B9A}" type="pres">
      <dgm:prSet presAssocID="{7095ACD6-00F4-427E-B8DD-E59CB3A03130}" presName="compNode" presStyleCnt="0"/>
      <dgm:spPr/>
    </dgm:pt>
    <dgm:pt modelId="{F33F7E23-545D-4329-A1A9-5EA725FAF259}" type="pres">
      <dgm:prSet presAssocID="{7095ACD6-00F4-427E-B8DD-E59CB3A03130}" presName="bgRect" presStyleLbl="bgShp" presStyleIdx="2" presStyleCnt="5"/>
      <dgm:spPr/>
    </dgm:pt>
    <dgm:pt modelId="{ABF01EBE-E0B4-48D5-BB3E-034AEC806D45}" type="pres">
      <dgm:prSet presAssocID="{7095ACD6-00F4-427E-B8DD-E59CB3A0313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F41AC7AE-40E0-4A6B-9FED-527DB8CA7F40}" type="pres">
      <dgm:prSet presAssocID="{7095ACD6-00F4-427E-B8DD-E59CB3A03130}" presName="spaceRect" presStyleCnt="0"/>
      <dgm:spPr/>
    </dgm:pt>
    <dgm:pt modelId="{090C4158-FA88-4DF7-B562-99E7F18884D9}" type="pres">
      <dgm:prSet presAssocID="{7095ACD6-00F4-427E-B8DD-E59CB3A03130}" presName="parTx" presStyleLbl="revTx" presStyleIdx="2" presStyleCnt="5">
        <dgm:presLayoutVars>
          <dgm:chMax val="0"/>
          <dgm:chPref val="0"/>
        </dgm:presLayoutVars>
      </dgm:prSet>
      <dgm:spPr/>
      <dgm:t>
        <a:bodyPr/>
        <a:lstStyle/>
        <a:p>
          <a:endParaRPr lang="fr-FR"/>
        </a:p>
      </dgm:t>
    </dgm:pt>
    <dgm:pt modelId="{E8C42285-31B9-4684-9847-20BCE8E27DCF}" type="pres">
      <dgm:prSet presAssocID="{23593459-AF86-4D67-92B2-5B7FE47271A6}" presName="sibTrans" presStyleCnt="0"/>
      <dgm:spPr/>
    </dgm:pt>
    <dgm:pt modelId="{88AB4DFB-013F-44F1-89A0-28E479350469}" type="pres">
      <dgm:prSet presAssocID="{A27EEC1F-324D-4D85-B073-EF8FBC47195F}" presName="compNode" presStyleCnt="0"/>
      <dgm:spPr/>
    </dgm:pt>
    <dgm:pt modelId="{386B8BAB-0B75-4422-BC6A-C0DE286E3A7F}" type="pres">
      <dgm:prSet presAssocID="{A27EEC1F-324D-4D85-B073-EF8FBC47195F}" presName="bgRect" presStyleLbl="bgShp" presStyleIdx="3" presStyleCnt="5"/>
      <dgm:spPr/>
    </dgm:pt>
    <dgm:pt modelId="{B261DEC1-E24B-4677-8F10-2F6409F8D07B}" type="pres">
      <dgm:prSet presAssocID="{A27EEC1F-324D-4D85-B073-EF8FBC47195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7E51602C-2214-4A44-8B2A-5F3826810919}" type="pres">
      <dgm:prSet presAssocID="{A27EEC1F-324D-4D85-B073-EF8FBC47195F}" presName="spaceRect" presStyleCnt="0"/>
      <dgm:spPr/>
    </dgm:pt>
    <dgm:pt modelId="{DC0521A5-FBE7-49E3-A392-804DD3CAF860}" type="pres">
      <dgm:prSet presAssocID="{A27EEC1F-324D-4D85-B073-EF8FBC47195F}" presName="parTx" presStyleLbl="revTx" presStyleIdx="3" presStyleCnt="5">
        <dgm:presLayoutVars>
          <dgm:chMax val="0"/>
          <dgm:chPref val="0"/>
        </dgm:presLayoutVars>
      </dgm:prSet>
      <dgm:spPr/>
      <dgm:t>
        <a:bodyPr/>
        <a:lstStyle/>
        <a:p>
          <a:endParaRPr lang="fr-FR"/>
        </a:p>
      </dgm:t>
    </dgm:pt>
    <dgm:pt modelId="{27F9A10E-96F5-4A1B-BB5B-DC3E80659865}" type="pres">
      <dgm:prSet presAssocID="{5E06EFF8-3D7E-40B4-A07B-759E73A92274}" presName="sibTrans" presStyleCnt="0"/>
      <dgm:spPr/>
    </dgm:pt>
    <dgm:pt modelId="{8B1D2D44-DD13-4199-AE1C-036EF04F1D33}" type="pres">
      <dgm:prSet presAssocID="{14CA9271-025F-424E-ACCC-88D83B6A397F}" presName="compNode" presStyleCnt="0"/>
      <dgm:spPr/>
    </dgm:pt>
    <dgm:pt modelId="{A213EF49-F7CD-4392-AF51-BC588B59C520}" type="pres">
      <dgm:prSet presAssocID="{14CA9271-025F-424E-ACCC-88D83B6A397F}" presName="bgRect" presStyleLbl="bgShp" presStyleIdx="4" presStyleCnt="5"/>
      <dgm:spPr/>
    </dgm:pt>
    <dgm:pt modelId="{C66A40F6-D756-4657-9EF5-A9AA9E0976FC}" type="pres">
      <dgm:prSet presAssocID="{14CA9271-025F-424E-ACCC-88D83B6A397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atabase"/>
        </a:ext>
      </dgm:extLst>
    </dgm:pt>
    <dgm:pt modelId="{84A3B6C1-FE0A-4E7B-BE23-D9BD50E230C5}" type="pres">
      <dgm:prSet presAssocID="{14CA9271-025F-424E-ACCC-88D83B6A397F}" presName="spaceRect" presStyleCnt="0"/>
      <dgm:spPr/>
    </dgm:pt>
    <dgm:pt modelId="{39840CA3-D1C5-44B4-AD53-8C64DCE5A55F}" type="pres">
      <dgm:prSet presAssocID="{14CA9271-025F-424E-ACCC-88D83B6A397F}" presName="parTx" presStyleLbl="revTx" presStyleIdx="4" presStyleCnt="5">
        <dgm:presLayoutVars>
          <dgm:chMax val="0"/>
          <dgm:chPref val="0"/>
        </dgm:presLayoutVars>
      </dgm:prSet>
      <dgm:spPr/>
      <dgm:t>
        <a:bodyPr/>
        <a:lstStyle/>
        <a:p>
          <a:endParaRPr lang="fr-FR"/>
        </a:p>
      </dgm:t>
    </dgm:pt>
  </dgm:ptLst>
  <dgm:cxnLst>
    <dgm:cxn modelId="{48BA448D-1C38-499F-88A9-A4C65D73D415}" srcId="{9420C03B-111E-4B39-AAB9-0F4FA0094DB2}" destId="{A27EEC1F-324D-4D85-B073-EF8FBC47195F}" srcOrd="3" destOrd="0" parTransId="{15E56DF7-AD70-47A4-980A-47C5DE58BFC6}" sibTransId="{5E06EFF8-3D7E-40B4-A07B-759E73A92274}"/>
    <dgm:cxn modelId="{B60354C6-D741-4B5D-94C0-6C2A75BA762A}" srcId="{9420C03B-111E-4B39-AAB9-0F4FA0094DB2}" destId="{0203AFAC-1823-41A4-9B50-BD1E3BE471DE}" srcOrd="0" destOrd="0" parTransId="{A0C082E3-BD28-4A89-B190-48653E586851}" sibTransId="{3235ABED-D1A8-407B-9152-82D83E31FB86}"/>
    <dgm:cxn modelId="{C2A8BF73-C786-4AEE-B751-F985D5C08B31}" type="presOf" srcId="{0203AFAC-1823-41A4-9B50-BD1E3BE471DE}" destId="{959A794E-4D58-46D8-A899-8EEF57EFD2ED}" srcOrd="0" destOrd="0" presId="urn:microsoft.com/office/officeart/2018/2/layout/IconVerticalSolidList"/>
    <dgm:cxn modelId="{A861F708-E04E-4F10-9799-FE9D4A054E24}" type="presOf" srcId="{9420C03B-111E-4B39-AAB9-0F4FA0094DB2}" destId="{44BA8F40-1014-407F-852A-3DD24D2699A6}" srcOrd="0" destOrd="0" presId="urn:microsoft.com/office/officeart/2018/2/layout/IconVerticalSolidList"/>
    <dgm:cxn modelId="{E8755A56-434A-4E3D-B298-0209A05DF145}" srcId="{9420C03B-111E-4B39-AAB9-0F4FA0094DB2}" destId="{AEE3D30F-5915-47C4-A5B9-78BA71E3D67F}" srcOrd="1" destOrd="0" parTransId="{936E0848-4E36-4CFE-B54D-D78FC836ADC3}" sibTransId="{6932DCAD-3940-450C-B9FC-46DC2F8917B0}"/>
    <dgm:cxn modelId="{EB85F460-4202-4D8C-B45A-36F624C0EE5C}" type="presOf" srcId="{AEE3D30F-5915-47C4-A5B9-78BA71E3D67F}" destId="{28252F28-C0B9-4BCA-82F3-97E399E37C6B}" srcOrd="0" destOrd="0" presId="urn:microsoft.com/office/officeart/2018/2/layout/IconVerticalSolidList"/>
    <dgm:cxn modelId="{9AAA5032-FD0C-419C-A353-F2685FBAE71E}" type="presOf" srcId="{7095ACD6-00F4-427E-B8DD-E59CB3A03130}" destId="{090C4158-FA88-4DF7-B562-99E7F18884D9}" srcOrd="0" destOrd="0" presId="urn:microsoft.com/office/officeart/2018/2/layout/IconVerticalSolidList"/>
    <dgm:cxn modelId="{ECD16454-9443-4B52-9335-1878B5F1637E}" srcId="{9420C03B-111E-4B39-AAB9-0F4FA0094DB2}" destId="{14CA9271-025F-424E-ACCC-88D83B6A397F}" srcOrd="4" destOrd="0" parTransId="{EFEDA704-201E-43D5-B979-EAF96BAB7BCB}" sibTransId="{D7A56265-09DA-4329-891B-00ED6ED0DE91}"/>
    <dgm:cxn modelId="{91AEDD7F-584D-43B4-A77F-75E7F564F817}" type="presOf" srcId="{14CA9271-025F-424E-ACCC-88D83B6A397F}" destId="{39840CA3-D1C5-44B4-AD53-8C64DCE5A55F}" srcOrd="0" destOrd="0" presId="urn:microsoft.com/office/officeart/2018/2/layout/IconVerticalSolidList"/>
    <dgm:cxn modelId="{9C6B5887-EDF5-4A9E-A599-EC0D3D5B4632}" type="presOf" srcId="{A27EEC1F-324D-4D85-B073-EF8FBC47195F}" destId="{DC0521A5-FBE7-49E3-A392-804DD3CAF860}" srcOrd="0" destOrd="0" presId="urn:microsoft.com/office/officeart/2018/2/layout/IconVerticalSolidList"/>
    <dgm:cxn modelId="{CA626D16-6336-4CB8-A33E-A90C045F0E8B}" srcId="{9420C03B-111E-4B39-AAB9-0F4FA0094DB2}" destId="{7095ACD6-00F4-427E-B8DD-E59CB3A03130}" srcOrd="2" destOrd="0" parTransId="{3D8772AF-D28D-4DDE-97AE-056204989C61}" sibTransId="{23593459-AF86-4D67-92B2-5B7FE47271A6}"/>
    <dgm:cxn modelId="{A8CF0A16-8919-4B6F-9F5D-1B684DF4D761}" type="presParOf" srcId="{44BA8F40-1014-407F-852A-3DD24D2699A6}" destId="{AB94F256-45DD-4DD2-92AB-EE76DF2A6E05}" srcOrd="0" destOrd="0" presId="urn:microsoft.com/office/officeart/2018/2/layout/IconVerticalSolidList"/>
    <dgm:cxn modelId="{BCC70916-B8A2-4A4A-B1DC-D73BA5E18C0B}" type="presParOf" srcId="{AB94F256-45DD-4DD2-92AB-EE76DF2A6E05}" destId="{E8E9725B-7F0F-47D0-8325-F4365D25B7F9}" srcOrd="0" destOrd="0" presId="urn:microsoft.com/office/officeart/2018/2/layout/IconVerticalSolidList"/>
    <dgm:cxn modelId="{9B9EAE7A-8E39-4CF7-B803-8DF107C96299}" type="presParOf" srcId="{AB94F256-45DD-4DD2-92AB-EE76DF2A6E05}" destId="{125B6348-C15C-402A-95D8-6121EB756778}" srcOrd="1" destOrd="0" presId="urn:microsoft.com/office/officeart/2018/2/layout/IconVerticalSolidList"/>
    <dgm:cxn modelId="{F90C012B-90B6-4B32-8AE3-B88F5D9689F0}" type="presParOf" srcId="{AB94F256-45DD-4DD2-92AB-EE76DF2A6E05}" destId="{AC9E3878-045B-484A-A740-7FBE0C946CB4}" srcOrd="2" destOrd="0" presId="urn:microsoft.com/office/officeart/2018/2/layout/IconVerticalSolidList"/>
    <dgm:cxn modelId="{D983D4AB-7ACD-4021-B506-02B25347F812}" type="presParOf" srcId="{AB94F256-45DD-4DD2-92AB-EE76DF2A6E05}" destId="{959A794E-4D58-46D8-A899-8EEF57EFD2ED}" srcOrd="3" destOrd="0" presId="urn:microsoft.com/office/officeart/2018/2/layout/IconVerticalSolidList"/>
    <dgm:cxn modelId="{3D75DBCF-D6EE-4B82-83C1-01496E8036C6}" type="presParOf" srcId="{44BA8F40-1014-407F-852A-3DD24D2699A6}" destId="{6DE41C14-906B-4177-A236-41AA73581FE3}" srcOrd="1" destOrd="0" presId="urn:microsoft.com/office/officeart/2018/2/layout/IconVerticalSolidList"/>
    <dgm:cxn modelId="{9BED5C66-CF60-453B-A52C-5F85975E1485}" type="presParOf" srcId="{44BA8F40-1014-407F-852A-3DD24D2699A6}" destId="{B743828C-DB33-4D5F-B9EE-0DCABCCFB0E8}" srcOrd="2" destOrd="0" presId="urn:microsoft.com/office/officeart/2018/2/layout/IconVerticalSolidList"/>
    <dgm:cxn modelId="{07E7F15C-76CE-41FA-AC59-ABCF0130CF40}" type="presParOf" srcId="{B743828C-DB33-4D5F-B9EE-0DCABCCFB0E8}" destId="{D5F64167-0751-43F1-BD81-BF886E608DDC}" srcOrd="0" destOrd="0" presId="urn:microsoft.com/office/officeart/2018/2/layout/IconVerticalSolidList"/>
    <dgm:cxn modelId="{FA7C363F-CA9E-4171-AF02-608332C475AB}" type="presParOf" srcId="{B743828C-DB33-4D5F-B9EE-0DCABCCFB0E8}" destId="{E59BE3C9-8E84-4361-A374-653D4C5CC99F}" srcOrd="1" destOrd="0" presId="urn:microsoft.com/office/officeart/2018/2/layout/IconVerticalSolidList"/>
    <dgm:cxn modelId="{8952FACC-278C-40CA-8171-12FEC10068C5}" type="presParOf" srcId="{B743828C-DB33-4D5F-B9EE-0DCABCCFB0E8}" destId="{479506E6-8327-4138-A8AF-376930271886}" srcOrd="2" destOrd="0" presId="urn:microsoft.com/office/officeart/2018/2/layout/IconVerticalSolidList"/>
    <dgm:cxn modelId="{C81DF8FB-EEBA-4867-B7EB-F8B8EBEEB356}" type="presParOf" srcId="{B743828C-DB33-4D5F-B9EE-0DCABCCFB0E8}" destId="{28252F28-C0B9-4BCA-82F3-97E399E37C6B}" srcOrd="3" destOrd="0" presId="urn:microsoft.com/office/officeart/2018/2/layout/IconVerticalSolidList"/>
    <dgm:cxn modelId="{4D731D89-148D-44EE-B588-4241FC8ECE51}" type="presParOf" srcId="{44BA8F40-1014-407F-852A-3DD24D2699A6}" destId="{4CC7525B-B51A-4E52-8B73-D335977E09ED}" srcOrd="3" destOrd="0" presId="urn:microsoft.com/office/officeart/2018/2/layout/IconVerticalSolidList"/>
    <dgm:cxn modelId="{405DBDAA-A698-46A6-BE8A-9CE3ED77D8DF}" type="presParOf" srcId="{44BA8F40-1014-407F-852A-3DD24D2699A6}" destId="{81ED94BA-605E-44A9-A1C4-164E197C3B9A}" srcOrd="4" destOrd="0" presId="urn:microsoft.com/office/officeart/2018/2/layout/IconVerticalSolidList"/>
    <dgm:cxn modelId="{D2186F7C-3226-423F-968B-BCA759DEA3AE}" type="presParOf" srcId="{81ED94BA-605E-44A9-A1C4-164E197C3B9A}" destId="{F33F7E23-545D-4329-A1A9-5EA725FAF259}" srcOrd="0" destOrd="0" presId="urn:microsoft.com/office/officeart/2018/2/layout/IconVerticalSolidList"/>
    <dgm:cxn modelId="{610013E0-C680-454D-8CA8-33C0A12B53A5}" type="presParOf" srcId="{81ED94BA-605E-44A9-A1C4-164E197C3B9A}" destId="{ABF01EBE-E0B4-48D5-BB3E-034AEC806D45}" srcOrd="1" destOrd="0" presId="urn:microsoft.com/office/officeart/2018/2/layout/IconVerticalSolidList"/>
    <dgm:cxn modelId="{9DF7BF65-8549-4A53-8FC0-D62F183E2ABB}" type="presParOf" srcId="{81ED94BA-605E-44A9-A1C4-164E197C3B9A}" destId="{F41AC7AE-40E0-4A6B-9FED-527DB8CA7F40}" srcOrd="2" destOrd="0" presId="urn:microsoft.com/office/officeart/2018/2/layout/IconVerticalSolidList"/>
    <dgm:cxn modelId="{970FD627-939C-49C7-A118-ECA5C9B160B4}" type="presParOf" srcId="{81ED94BA-605E-44A9-A1C4-164E197C3B9A}" destId="{090C4158-FA88-4DF7-B562-99E7F18884D9}" srcOrd="3" destOrd="0" presId="urn:microsoft.com/office/officeart/2018/2/layout/IconVerticalSolidList"/>
    <dgm:cxn modelId="{4B30D42D-1016-412C-82F3-4AA5AE9722A0}" type="presParOf" srcId="{44BA8F40-1014-407F-852A-3DD24D2699A6}" destId="{E8C42285-31B9-4684-9847-20BCE8E27DCF}" srcOrd="5" destOrd="0" presId="urn:microsoft.com/office/officeart/2018/2/layout/IconVerticalSolidList"/>
    <dgm:cxn modelId="{567492C6-65DC-4174-A36D-F1D61E3D0496}" type="presParOf" srcId="{44BA8F40-1014-407F-852A-3DD24D2699A6}" destId="{88AB4DFB-013F-44F1-89A0-28E479350469}" srcOrd="6" destOrd="0" presId="urn:microsoft.com/office/officeart/2018/2/layout/IconVerticalSolidList"/>
    <dgm:cxn modelId="{CE8C3765-24A2-4956-A706-DF5215EF1F04}" type="presParOf" srcId="{88AB4DFB-013F-44F1-89A0-28E479350469}" destId="{386B8BAB-0B75-4422-BC6A-C0DE286E3A7F}" srcOrd="0" destOrd="0" presId="urn:microsoft.com/office/officeart/2018/2/layout/IconVerticalSolidList"/>
    <dgm:cxn modelId="{CB5A1DF6-213B-4C6B-9B21-3A4161A528B4}" type="presParOf" srcId="{88AB4DFB-013F-44F1-89A0-28E479350469}" destId="{B261DEC1-E24B-4677-8F10-2F6409F8D07B}" srcOrd="1" destOrd="0" presId="urn:microsoft.com/office/officeart/2018/2/layout/IconVerticalSolidList"/>
    <dgm:cxn modelId="{8DF60C17-7B4A-48F9-A6A6-14DD7863DB2B}" type="presParOf" srcId="{88AB4DFB-013F-44F1-89A0-28E479350469}" destId="{7E51602C-2214-4A44-8B2A-5F3826810919}" srcOrd="2" destOrd="0" presId="urn:microsoft.com/office/officeart/2018/2/layout/IconVerticalSolidList"/>
    <dgm:cxn modelId="{F34AF65D-E738-4F80-84AF-DD124445441F}" type="presParOf" srcId="{88AB4DFB-013F-44F1-89A0-28E479350469}" destId="{DC0521A5-FBE7-49E3-A392-804DD3CAF860}" srcOrd="3" destOrd="0" presId="urn:microsoft.com/office/officeart/2018/2/layout/IconVerticalSolidList"/>
    <dgm:cxn modelId="{075E37E2-1271-496D-8F84-DF40845F181A}" type="presParOf" srcId="{44BA8F40-1014-407F-852A-3DD24D2699A6}" destId="{27F9A10E-96F5-4A1B-BB5B-DC3E80659865}" srcOrd="7" destOrd="0" presId="urn:microsoft.com/office/officeart/2018/2/layout/IconVerticalSolidList"/>
    <dgm:cxn modelId="{911C0F47-3956-4F89-A3E9-D141A9E4AB59}" type="presParOf" srcId="{44BA8F40-1014-407F-852A-3DD24D2699A6}" destId="{8B1D2D44-DD13-4199-AE1C-036EF04F1D33}" srcOrd="8" destOrd="0" presId="urn:microsoft.com/office/officeart/2018/2/layout/IconVerticalSolidList"/>
    <dgm:cxn modelId="{941D081A-98B6-43DE-A97F-4902B3F50BA1}" type="presParOf" srcId="{8B1D2D44-DD13-4199-AE1C-036EF04F1D33}" destId="{A213EF49-F7CD-4392-AF51-BC588B59C520}" srcOrd="0" destOrd="0" presId="urn:microsoft.com/office/officeart/2018/2/layout/IconVerticalSolidList"/>
    <dgm:cxn modelId="{FD82ACA7-57D5-4D15-A5B2-A0D315C14660}" type="presParOf" srcId="{8B1D2D44-DD13-4199-AE1C-036EF04F1D33}" destId="{C66A40F6-D756-4657-9EF5-A9AA9E0976FC}" srcOrd="1" destOrd="0" presId="urn:microsoft.com/office/officeart/2018/2/layout/IconVerticalSolidList"/>
    <dgm:cxn modelId="{73DBAA07-8139-4CE6-943A-64A2D0F20193}" type="presParOf" srcId="{8B1D2D44-DD13-4199-AE1C-036EF04F1D33}" destId="{84A3B6C1-FE0A-4E7B-BE23-D9BD50E230C5}" srcOrd="2" destOrd="0" presId="urn:microsoft.com/office/officeart/2018/2/layout/IconVerticalSolidList"/>
    <dgm:cxn modelId="{B72A715F-03E8-4B26-B3FB-49DF499A02FF}" type="presParOf" srcId="{8B1D2D44-DD13-4199-AE1C-036EF04F1D33}" destId="{39840CA3-D1C5-44B4-AD53-8C64DCE5A55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906539-56E4-4E4D-BDE1-7AB59568649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56A3929-B0D6-4AB1-938F-4789912CB7C8}">
      <dgm:prSet/>
      <dgm:spPr/>
      <dgm:t>
        <a:bodyPr/>
        <a:lstStyle/>
        <a:p>
          <a:r>
            <a:rPr lang="fr-FR"/>
            <a:t>Elle fut largement adoptée dans le 18</a:t>
          </a:r>
          <a:r>
            <a:rPr lang="fr-FR" baseline="30000"/>
            <a:t>ème</a:t>
          </a:r>
          <a:r>
            <a:rPr lang="fr-FR"/>
            <a:t> et la première moitié du 19</a:t>
          </a:r>
          <a:r>
            <a:rPr lang="fr-FR" baseline="30000"/>
            <a:t>ème</a:t>
          </a:r>
          <a:r>
            <a:rPr lang="fr-FR"/>
            <a:t> siècle.</a:t>
          </a:r>
          <a:endParaRPr lang="en-US"/>
        </a:p>
      </dgm:t>
    </dgm:pt>
    <dgm:pt modelId="{2987DDB3-394D-4EC4-8E23-39B340E20346}" type="parTrans" cxnId="{CFF9AA16-2441-41A3-ABC6-D842FE835548}">
      <dgm:prSet/>
      <dgm:spPr/>
      <dgm:t>
        <a:bodyPr/>
        <a:lstStyle/>
        <a:p>
          <a:endParaRPr lang="en-US"/>
        </a:p>
      </dgm:t>
    </dgm:pt>
    <dgm:pt modelId="{8AF2F68A-00CC-4926-9C13-B2398C636ED8}" type="sibTrans" cxnId="{CFF9AA16-2441-41A3-ABC6-D842FE835548}">
      <dgm:prSet/>
      <dgm:spPr/>
      <dgm:t>
        <a:bodyPr/>
        <a:lstStyle/>
        <a:p>
          <a:endParaRPr lang="en-US"/>
        </a:p>
      </dgm:t>
    </dgm:pt>
    <dgm:pt modelId="{501126A4-58E5-4E26-8273-B7A3BC27B4BD}">
      <dgm:prSet/>
      <dgm:spPr/>
      <dgm:t>
        <a:bodyPr/>
        <a:lstStyle/>
        <a:p>
          <a:r>
            <a:rPr lang="fr-FR"/>
            <a:t>L’acquisition   de la langue se fait essentiellement par un enseignement explicite de la grammaire, </a:t>
          </a:r>
          <a:endParaRPr lang="en-US"/>
        </a:p>
      </dgm:t>
    </dgm:pt>
    <dgm:pt modelId="{866E7394-8DEA-4FD7-B668-7184F9CBA3EC}" type="parTrans" cxnId="{19EB33B7-0BB4-4A3F-8565-00C1B71D1433}">
      <dgm:prSet/>
      <dgm:spPr/>
      <dgm:t>
        <a:bodyPr/>
        <a:lstStyle/>
        <a:p>
          <a:endParaRPr lang="en-US"/>
        </a:p>
      </dgm:t>
    </dgm:pt>
    <dgm:pt modelId="{270B1162-6BEA-4ADD-9B36-9733216BEC59}" type="sibTrans" cxnId="{19EB33B7-0BB4-4A3F-8565-00C1B71D1433}">
      <dgm:prSet/>
      <dgm:spPr/>
      <dgm:t>
        <a:bodyPr/>
        <a:lstStyle/>
        <a:p>
          <a:endParaRPr lang="en-US"/>
        </a:p>
      </dgm:t>
    </dgm:pt>
    <dgm:pt modelId="{53A54328-4F01-4553-9949-E3C64F213635}">
      <dgm:prSet/>
      <dgm:spPr/>
      <dgm:t>
        <a:bodyPr/>
        <a:lstStyle/>
        <a:p>
          <a:r>
            <a:rPr lang="fr-FR"/>
            <a:t>nécessitant un métalangage conséquent et l’explication de textes littéraires. </a:t>
          </a:r>
          <a:endParaRPr lang="en-US"/>
        </a:p>
      </dgm:t>
    </dgm:pt>
    <dgm:pt modelId="{6C818EB9-2806-4911-8359-07F73BB6FB3E}" type="parTrans" cxnId="{69E5C2C6-19F8-416C-A6B2-D81113F2646E}">
      <dgm:prSet/>
      <dgm:spPr/>
      <dgm:t>
        <a:bodyPr/>
        <a:lstStyle/>
        <a:p>
          <a:endParaRPr lang="en-US"/>
        </a:p>
      </dgm:t>
    </dgm:pt>
    <dgm:pt modelId="{EEBE6109-CE00-41AC-813F-F3963D72C180}" type="sibTrans" cxnId="{69E5C2C6-19F8-416C-A6B2-D81113F2646E}">
      <dgm:prSet/>
      <dgm:spPr/>
      <dgm:t>
        <a:bodyPr/>
        <a:lstStyle/>
        <a:p>
          <a:endParaRPr lang="en-US"/>
        </a:p>
      </dgm:t>
    </dgm:pt>
    <dgm:pt modelId="{D1D1F8DC-2951-4526-8BD4-FF617E615436}">
      <dgm:prSet/>
      <dgm:spPr/>
      <dgm:t>
        <a:bodyPr/>
        <a:lstStyle/>
        <a:p>
          <a:r>
            <a:rPr lang="fr-FR"/>
            <a:t>La langue est une discipline intellectuelle basée sur l’apprentissage de règles théoriques. </a:t>
          </a:r>
          <a:endParaRPr lang="en-US"/>
        </a:p>
      </dgm:t>
    </dgm:pt>
    <dgm:pt modelId="{A859DC90-B46D-4241-BA4F-D477536D09D4}" type="parTrans" cxnId="{63BDF0DA-57EC-4E93-9A8B-0E592989CCC0}">
      <dgm:prSet/>
      <dgm:spPr/>
      <dgm:t>
        <a:bodyPr/>
        <a:lstStyle/>
        <a:p>
          <a:endParaRPr lang="en-US"/>
        </a:p>
      </dgm:t>
    </dgm:pt>
    <dgm:pt modelId="{D288FDE2-02C2-43B9-8F25-CA7B715DD61A}" type="sibTrans" cxnId="{63BDF0DA-57EC-4E93-9A8B-0E592989CCC0}">
      <dgm:prSet/>
      <dgm:spPr/>
      <dgm:t>
        <a:bodyPr/>
        <a:lstStyle/>
        <a:p>
          <a:endParaRPr lang="en-US"/>
        </a:p>
      </dgm:t>
    </dgm:pt>
    <dgm:pt modelId="{94E314A1-21A9-4C21-898C-6BD7D491E8F4}">
      <dgm:prSet/>
      <dgm:spPr/>
      <dgm:t>
        <a:bodyPr/>
        <a:lstStyle/>
        <a:p>
          <a:r>
            <a:rPr lang="fr-FR"/>
            <a:t>Elle proposait comme stratégie principale la lecture et la traduction de textes littéraires en langue étrangère.</a:t>
          </a:r>
          <a:endParaRPr lang="en-US"/>
        </a:p>
      </dgm:t>
    </dgm:pt>
    <dgm:pt modelId="{2E07FE46-62E3-48A3-9AF3-96D8F1F88594}" type="parTrans" cxnId="{88C49B23-7C20-4072-B9BB-216EB30BB012}">
      <dgm:prSet/>
      <dgm:spPr/>
      <dgm:t>
        <a:bodyPr/>
        <a:lstStyle/>
        <a:p>
          <a:endParaRPr lang="en-US"/>
        </a:p>
      </dgm:t>
    </dgm:pt>
    <dgm:pt modelId="{AA292B64-303D-4849-ACD6-931FEE313977}" type="sibTrans" cxnId="{88C49B23-7C20-4072-B9BB-216EB30BB012}">
      <dgm:prSet/>
      <dgm:spPr/>
      <dgm:t>
        <a:bodyPr/>
        <a:lstStyle/>
        <a:p>
          <a:endParaRPr lang="en-US"/>
        </a:p>
      </dgm:t>
    </dgm:pt>
    <dgm:pt modelId="{CC250439-73B6-48A9-A428-B9D95FCA7A1A}" type="pres">
      <dgm:prSet presAssocID="{72906539-56E4-4E4D-BDE1-7AB595686490}" presName="root" presStyleCnt="0">
        <dgm:presLayoutVars>
          <dgm:dir/>
          <dgm:resizeHandles val="exact"/>
        </dgm:presLayoutVars>
      </dgm:prSet>
      <dgm:spPr/>
      <dgm:t>
        <a:bodyPr/>
        <a:lstStyle/>
        <a:p>
          <a:endParaRPr lang="fr-FR"/>
        </a:p>
      </dgm:t>
    </dgm:pt>
    <dgm:pt modelId="{F0EEC5EC-A506-4061-87D3-E43EE40ECACF}" type="pres">
      <dgm:prSet presAssocID="{C56A3929-B0D6-4AB1-938F-4789912CB7C8}" presName="compNode" presStyleCnt="0"/>
      <dgm:spPr/>
    </dgm:pt>
    <dgm:pt modelId="{80034CCE-98FC-4F71-BE0D-B03058161B24}" type="pres">
      <dgm:prSet presAssocID="{C56A3929-B0D6-4AB1-938F-4789912CB7C8}" presName="bgRect" presStyleLbl="bgShp" presStyleIdx="0" presStyleCnt="4"/>
      <dgm:spPr/>
    </dgm:pt>
    <dgm:pt modelId="{C0F59483-B407-4ECC-B254-34C32227BB05}" type="pres">
      <dgm:prSet presAssocID="{C56A3929-B0D6-4AB1-938F-4789912CB7C8}"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fr-FR"/>
        </a:p>
      </dgm:t>
      <dgm:extLst>
        <a:ext uri="{E40237B7-FDA0-4F09-8148-C483321AD2D9}">
          <dgm14:cNvPr xmlns:dgm14="http://schemas.microsoft.com/office/drawing/2010/diagram" id="0" name="" descr="Leprechaun Hat"/>
        </a:ext>
      </dgm:extLst>
    </dgm:pt>
    <dgm:pt modelId="{5D19AF31-278C-4550-9AB6-B3AA67C8F802}" type="pres">
      <dgm:prSet presAssocID="{C56A3929-B0D6-4AB1-938F-4789912CB7C8}" presName="spaceRect" presStyleCnt="0"/>
      <dgm:spPr/>
    </dgm:pt>
    <dgm:pt modelId="{0A8299BC-3D1E-470B-ABAF-D29F7816E0B9}" type="pres">
      <dgm:prSet presAssocID="{C56A3929-B0D6-4AB1-938F-4789912CB7C8}" presName="parTx" presStyleLbl="revTx" presStyleIdx="0" presStyleCnt="5">
        <dgm:presLayoutVars>
          <dgm:chMax val="0"/>
          <dgm:chPref val="0"/>
        </dgm:presLayoutVars>
      </dgm:prSet>
      <dgm:spPr/>
      <dgm:t>
        <a:bodyPr/>
        <a:lstStyle/>
        <a:p>
          <a:endParaRPr lang="fr-FR"/>
        </a:p>
      </dgm:t>
    </dgm:pt>
    <dgm:pt modelId="{DEAE115E-3866-47B3-8544-ACECE90925A5}" type="pres">
      <dgm:prSet presAssocID="{8AF2F68A-00CC-4926-9C13-B2398C636ED8}" presName="sibTrans" presStyleCnt="0"/>
      <dgm:spPr/>
    </dgm:pt>
    <dgm:pt modelId="{B2E5BEE4-80AC-49E7-9C51-701EC2B1F5E5}" type="pres">
      <dgm:prSet presAssocID="{501126A4-58E5-4E26-8273-B7A3BC27B4BD}" presName="compNode" presStyleCnt="0"/>
      <dgm:spPr/>
    </dgm:pt>
    <dgm:pt modelId="{25AFA5C2-8298-40F6-AD44-72B574CD0C07}" type="pres">
      <dgm:prSet presAssocID="{501126A4-58E5-4E26-8273-B7A3BC27B4BD}" presName="bgRect" presStyleLbl="bgShp" presStyleIdx="1" presStyleCnt="4"/>
      <dgm:spPr/>
    </dgm:pt>
    <dgm:pt modelId="{FA4B05BD-0349-40A0-B032-F91D0AB3FB80}" type="pres">
      <dgm:prSet presAssocID="{501126A4-58E5-4E26-8273-B7A3BC27B4BD}"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fr-FR"/>
        </a:p>
      </dgm:t>
      <dgm:extLst>
        <a:ext uri="{E40237B7-FDA0-4F09-8148-C483321AD2D9}">
          <dgm14:cNvPr xmlns:dgm14="http://schemas.microsoft.com/office/drawing/2010/diagram" id="0" name="" descr="Classroom"/>
        </a:ext>
      </dgm:extLst>
    </dgm:pt>
    <dgm:pt modelId="{425BF43A-CCF7-49E4-9F34-630DA70BD3A1}" type="pres">
      <dgm:prSet presAssocID="{501126A4-58E5-4E26-8273-B7A3BC27B4BD}" presName="spaceRect" presStyleCnt="0"/>
      <dgm:spPr/>
    </dgm:pt>
    <dgm:pt modelId="{8B6C988F-B506-4956-B155-03DC07A4AF3E}" type="pres">
      <dgm:prSet presAssocID="{501126A4-58E5-4E26-8273-B7A3BC27B4BD}" presName="parTx" presStyleLbl="revTx" presStyleIdx="1" presStyleCnt="5">
        <dgm:presLayoutVars>
          <dgm:chMax val="0"/>
          <dgm:chPref val="0"/>
        </dgm:presLayoutVars>
      </dgm:prSet>
      <dgm:spPr/>
      <dgm:t>
        <a:bodyPr/>
        <a:lstStyle/>
        <a:p>
          <a:endParaRPr lang="fr-FR"/>
        </a:p>
      </dgm:t>
    </dgm:pt>
    <dgm:pt modelId="{8F8E73FA-050D-4DDE-B5E5-CDE826AB2C57}" type="pres">
      <dgm:prSet presAssocID="{501126A4-58E5-4E26-8273-B7A3BC27B4BD}" presName="desTx" presStyleLbl="revTx" presStyleIdx="2" presStyleCnt="5">
        <dgm:presLayoutVars/>
      </dgm:prSet>
      <dgm:spPr/>
      <dgm:t>
        <a:bodyPr/>
        <a:lstStyle/>
        <a:p>
          <a:endParaRPr lang="fr-FR"/>
        </a:p>
      </dgm:t>
    </dgm:pt>
    <dgm:pt modelId="{2481178F-2916-42EC-B06E-EB279E1F895B}" type="pres">
      <dgm:prSet presAssocID="{270B1162-6BEA-4ADD-9B36-9733216BEC59}" presName="sibTrans" presStyleCnt="0"/>
      <dgm:spPr/>
    </dgm:pt>
    <dgm:pt modelId="{450140B5-DDD4-49A9-AAF1-08DE0C0E7DF0}" type="pres">
      <dgm:prSet presAssocID="{D1D1F8DC-2951-4526-8BD4-FF617E615436}" presName="compNode" presStyleCnt="0"/>
      <dgm:spPr/>
    </dgm:pt>
    <dgm:pt modelId="{944A4C6D-10B4-44DA-ACFC-C0079A2886CC}" type="pres">
      <dgm:prSet presAssocID="{D1D1F8DC-2951-4526-8BD4-FF617E615436}" presName="bgRect" presStyleLbl="bgShp" presStyleIdx="2" presStyleCnt="4"/>
      <dgm:spPr/>
    </dgm:pt>
    <dgm:pt modelId="{E524626B-E4DD-4C44-9841-FF4CACA81C67}" type="pres">
      <dgm:prSet presAssocID="{D1D1F8DC-2951-4526-8BD4-FF617E615436}"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t>
        <a:bodyPr/>
        <a:lstStyle/>
        <a:p>
          <a:endParaRPr lang="fr-FR"/>
        </a:p>
      </dgm:t>
      <dgm:extLst>
        <a:ext uri="{E40237B7-FDA0-4F09-8148-C483321AD2D9}">
          <dgm14:cNvPr xmlns:dgm14="http://schemas.microsoft.com/office/drawing/2010/diagram" id="0" name="" descr="Books"/>
        </a:ext>
      </dgm:extLst>
    </dgm:pt>
    <dgm:pt modelId="{F3EFA5F0-6C4F-4393-90D0-AE0F35E3F24F}" type="pres">
      <dgm:prSet presAssocID="{D1D1F8DC-2951-4526-8BD4-FF617E615436}" presName="spaceRect" presStyleCnt="0"/>
      <dgm:spPr/>
    </dgm:pt>
    <dgm:pt modelId="{0CE02C09-6017-4434-9A15-3519A1365905}" type="pres">
      <dgm:prSet presAssocID="{D1D1F8DC-2951-4526-8BD4-FF617E615436}" presName="parTx" presStyleLbl="revTx" presStyleIdx="3" presStyleCnt="5">
        <dgm:presLayoutVars>
          <dgm:chMax val="0"/>
          <dgm:chPref val="0"/>
        </dgm:presLayoutVars>
      </dgm:prSet>
      <dgm:spPr/>
      <dgm:t>
        <a:bodyPr/>
        <a:lstStyle/>
        <a:p>
          <a:endParaRPr lang="fr-FR"/>
        </a:p>
      </dgm:t>
    </dgm:pt>
    <dgm:pt modelId="{10316B1E-BBDD-4A40-8CC7-2F864EE6A590}" type="pres">
      <dgm:prSet presAssocID="{D288FDE2-02C2-43B9-8F25-CA7B715DD61A}" presName="sibTrans" presStyleCnt="0"/>
      <dgm:spPr/>
    </dgm:pt>
    <dgm:pt modelId="{36264B96-471E-4448-A66C-B8F4B04B51FE}" type="pres">
      <dgm:prSet presAssocID="{94E314A1-21A9-4C21-898C-6BD7D491E8F4}" presName="compNode" presStyleCnt="0"/>
      <dgm:spPr/>
    </dgm:pt>
    <dgm:pt modelId="{F56C7B9C-5E08-48A4-9F58-89AC323EB95D}" type="pres">
      <dgm:prSet presAssocID="{94E314A1-21A9-4C21-898C-6BD7D491E8F4}" presName="bgRect" presStyleLbl="bgShp" presStyleIdx="3" presStyleCnt="4"/>
      <dgm:spPr/>
    </dgm:pt>
    <dgm:pt modelId="{9EC103F5-F7EF-4D36-9519-0138301500EC}" type="pres">
      <dgm:prSet presAssocID="{94E314A1-21A9-4C21-898C-6BD7D491E8F4}"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t>
        <a:bodyPr/>
        <a:lstStyle/>
        <a:p>
          <a:endParaRPr lang="fr-FR"/>
        </a:p>
      </dgm:t>
      <dgm:extLst>
        <a:ext uri="{E40237B7-FDA0-4F09-8148-C483321AD2D9}">
          <dgm14:cNvPr xmlns:dgm14="http://schemas.microsoft.com/office/drawing/2010/diagram" id="0" name="" descr="Open Book"/>
        </a:ext>
      </dgm:extLst>
    </dgm:pt>
    <dgm:pt modelId="{F6DBFC7F-CAE2-4B64-A497-6A5241DB29E9}" type="pres">
      <dgm:prSet presAssocID="{94E314A1-21A9-4C21-898C-6BD7D491E8F4}" presName="spaceRect" presStyleCnt="0"/>
      <dgm:spPr/>
    </dgm:pt>
    <dgm:pt modelId="{DA5A5FE1-5AD0-4DD9-8EAB-9C8C2A285A5E}" type="pres">
      <dgm:prSet presAssocID="{94E314A1-21A9-4C21-898C-6BD7D491E8F4}" presName="parTx" presStyleLbl="revTx" presStyleIdx="4" presStyleCnt="5">
        <dgm:presLayoutVars>
          <dgm:chMax val="0"/>
          <dgm:chPref val="0"/>
        </dgm:presLayoutVars>
      </dgm:prSet>
      <dgm:spPr/>
      <dgm:t>
        <a:bodyPr/>
        <a:lstStyle/>
        <a:p>
          <a:endParaRPr lang="fr-FR"/>
        </a:p>
      </dgm:t>
    </dgm:pt>
  </dgm:ptLst>
  <dgm:cxnLst>
    <dgm:cxn modelId="{11922A9A-53CD-403E-9727-4879A020F7B8}" type="presOf" srcId="{C56A3929-B0D6-4AB1-938F-4789912CB7C8}" destId="{0A8299BC-3D1E-470B-ABAF-D29F7816E0B9}" srcOrd="0" destOrd="0" presId="urn:microsoft.com/office/officeart/2018/2/layout/IconVerticalSolidList"/>
    <dgm:cxn modelId="{63BDF0DA-57EC-4E93-9A8B-0E592989CCC0}" srcId="{72906539-56E4-4E4D-BDE1-7AB595686490}" destId="{D1D1F8DC-2951-4526-8BD4-FF617E615436}" srcOrd="2" destOrd="0" parTransId="{A859DC90-B46D-4241-BA4F-D477536D09D4}" sibTransId="{D288FDE2-02C2-43B9-8F25-CA7B715DD61A}"/>
    <dgm:cxn modelId="{19EB33B7-0BB4-4A3F-8565-00C1B71D1433}" srcId="{72906539-56E4-4E4D-BDE1-7AB595686490}" destId="{501126A4-58E5-4E26-8273-B7A3BC27B4BD}" srcOrd="1" destOrd="0" parTransId="{866E7394-8DEA-4FD7-B668-7184F9CBA3EC}" sibTransId="{270B1162-6BEA-4ADD-9B36-9733216BEC59}"/>
    <dgm:cxn modelId="{311AC1A7-A97F-48EF-B42A-FB53F93A072A}" type="presOf" srcId="{D1D1F8DC-2951-4526-8BD4-FF617E615436}" destId="{0CE02C09-6017-4434-9A15-3519A1365905}" srcOrd="0" destOrd="0" presId="urn:microsoft.com/office/officeart/2018/2/layout/IconVerticalSolidList"/>
    <dgm:cxn modelId="{CFF9AA16-2441-41A3-ABC6-D842FE835548}" srcId="{72906539-56E4-4E4D-BDE1-7AB595686490}" destId="{C56A3929-B0D6-4AB1-938F-4789912CB7C8}" srcOrd="0" destOrd="0" parTransId="{2987DDB3-394D-4EC4-8E23-39B340E20346}" sibTransId="{8AF2F68A-00CC-4926-9C13-B2398C636ED8}"/>
    <dgm:cxn modelId="{69E5C2C6-19F8-416C-A6B2-D81113F2646E}" srcId="{501126A4-58E5-4E26-8273-B7A3BC27B4BD}" destId="{53A54328-4F01-4553-9949-E3C64F213635}" srcOrd="0" destOrd="0" parTransId="{6C818EB9-2806-4911-8359-07F73BB6FB3E}" sibTransId="{EEBE6109-CE00-41AC-813F-F3963D72C180}"/>
    <dgm:cxn modelId="{D9FA8A55-D8E0-4F20-A9A1-3FA8C8414FFF}" type="presOf" srcId="{501126A4-58E5-4E26-8273-B7A3BC27B4BD}" destId="{8B6C988F-B506-4956-B155-03DC07A4AF3E}" srcOrd="0" destOrd="0" presId="urn:microsoft.com/office/officeart/2018/2/layout/IconVerticalSolidList"/>
    <dgm:cxn modelId="{88C49B23-7C20-4072-B9BB-216EB30BB012}" srcId="{72906539-56E4-4E4D-BDE1-7AB595686490}" destId="{94E314A1-21A9-4C21-898C-6BD7D491E8F4}" srcOrd="3" destOrd="0" parTransId="{2E07FE46-62E3-48A3-9AF3-96D8F1F88594}" sibTransId="{AA292B64-303D-4849-ACD6-931FEE313977}"/>
    <dgm:cxn modelId="{1D6442FC-7EDB-4A6B-9A8A-1195937123EB}" type="presOf" srcId="{53A54328-4F01-4553-9949-E3C64F213635}" destId="{8F8E73FA-050D-4DDE-B5E5-CDE826AB2C57}" srcOrd="0" destOrd="0" presId="urn:microsoft.com/office/officeart/2018/2/layout/IconVerticalSolidList"/>
    <dgm:cxn modelId="{B8490617-C725-4EA0-B7BB-FA2584D9D3B7}" type="presOf" srcId="{72906539-56E4-4E4D-BDE1-7AB595686490}" destId="{CC250439-73B6-48A9-A428-B9D95FCA7A1A}" srcOrd="0" destOrd="0" presId="urn:microsoft.com/office/officeart/2018/2/layout/IconVerticalSolidList"/>
    <dgm:cxn modelId="{BD26586F-F252-4FCC-BAA6-7974BB3B57B6}" type="presOf" srcId="{94E314A1-21A9-4C21-898C-6BD7D491E8F4}" destId="{DA5A5FE1-5AD0-4DD9-8EAB-9C8C2A285A5E}" srcOrd="0" destOrd="0" presId="urn:microsoft.com/office/officeart/2018/2/layout/IconVerticalSolidList"/>
    <dgm:cxn modelId="{FA43D910-0746-4526-BB6D-33C5782B1A4F}" type="presParOf" srcId="{CC250439-73B6-48A9-A428-B9D95FCA7A1A}" destId="{F0EEC5EC-A506-4061-87D3-E43EE40ECACF}" srcOrd="0" destOrd="0" presId="urn:microsoft.com/office/officeart/2018/2/layout/IconVerticalSolidList"/>
    <dgm:cxn modelId="{C63E401C-7F5C-495C-9ADE-9B3267EB296C}" type="presParOf" srcId="{F0EEC5EC-A506-4061-87D3-E43EE40ECACF}" destId="{80034CCE-98FC-4F71-BE0D-B03058161B24}" srcOrd="0" destOrd="0" presId="urn:microsoft.com/office/officeart/2018/2/layout/IconVerticalSolidList"/>
    <dgm:cxn modelId="{13F84226-3DBB-4084-BF4A-45142A051B88}" type="presParOf" srcId="{F0EEC5EC-A506-4061-87D3-E43EE40ECACF}" destId="{C0F59483-B407-4ECC-B254-34C32227BB05}" srcOrd="1" destOrd="0" presId="urn:microsoft.com/office/officeart/2018/2/layout/IconVerticalSolidList"/>
    <dgm:cxn modelId="{E3BF6A7D-5F31-484B-B053-85BB64017DBF}" type="presParOf" srcId="{F0EEC5EC-A506-4061-87D3-E43EE40ECACF}" destId="{5D19AF31-278C-4550-9AB6-B3AA67C8F802}" srcOrd="2" destOrd="0" presId="urn:microsoft.com/office/officeart/2018/2/layout/IconVerticalSolidList"/>
    <dgm:cxn modelId="{BD276CD0-A696-4847-A1EB-4C877C21E52F}" type="presParOf" srcId="{F0EEC5EC-A506-4061-87D3-E43EE40ECACF}" destId="{0A8299BC-3D1E-470B-ABAF-D29F7816E0B9}" srcOrd="3" destOrd="0" presId="urn:microsoft.com/office/officeart/2018/2/layout/IconVerticalSolidList"/>
    <dgm:cxn modelId="{68C8C431-B8B3-40F0-A662-36354EDB9139}" type="presParOf" srcId="{CC250439-73B6-48A9-A428-B9D95FCA7A1A}" destId="{DEAE115E-3866-47B3-8544-ACECE90925A5}" srcOrd="1" destOrd="0" presId="urn:microsoft.com/office/officeart/2018/2/layout/IconVerticalSolidList"/>
    <dgm:cxn modelId="{B4199AC2-5D00-428D-90F6-6642A29BC0BC}" type="presParOf" srcId="{CC250439-73B6-48A9-A428-B9D95FCA7A1A}" destId="{B2E5BEE4-80AC-49E7-9C51-701EC2B1F5E5}" srcOrd="2" destOrd="0" presId="urn:microsoft.com/office/officeart/2018/2/layout/IconVerticalSolidList"/>
    <dgm:cxn modelId="{1B3B3391-FC39-4A31-95FF-C76824A51C6B}" type="presParOf" srcId="{B2E5BEE4-80AC-49E7-9C51-701EC2B1F5E5}" destId="{25AFA5C2-8298-40F6-AD44-72B574CD0C07}" srcOrd="0" destOrd="0" presId="urn:microsoft.com/office/officeart/2018/2/layout/IconVerticalSolidList"/>
    <dgm:cxn modelId="{45BD7368-F9A3-41F5-9F52-EC353B0B5B55}" type="presParOf" srcId="{B2E5BEE4-80AC-49E7-9C51-701EC2B1F5E5}" destId="{FA4B05BD-0349-40A0-B032-F91D0AB3FB80}" srcOrd="1" destOrd="0" presId="urn:microsoft.com/office/officeart/2018/2/layout/IconVerticalSolidList"/>
    <dgm:cxn modelId="{459D7130-1483-4DEE-99FD-FA5E1A44A22B}" type="presParOf" srcId="{B2E5BEE4-80AC-49E7-9C51-701EC2B1F5E5}" destId="{425BF43A-CCF7-49E4-9F34-630DA70BD3A1}" srcOrd="2" destOrd="0" presId="urn:microsoft.com/office/officeart/2018/2/layout/IconVerticalSolidList"/>
    <dgm:cxn modelId="{6C6B70FA-FA27-469D-B6AC-F8D29B0AB2DD}" type="presParOf" srcId="{B2E5BEE4-80AC-49E7-9C51-701EC2B1F5E5}" destId="{8B6C988F-B506-4956-B155-03DC07A4AF3E}" srcOrd="3" destOrd="0" presId="urn:microsoft.com/office/officeart/2018/2/layout/IconVerticalSolidList"/>
    <dgm:cxn modelId="{301638F3-491E-4B67-9FC8-C4CB1A21D6F0}" type="presParOf" srcId="{B2E5BEE4-80AC-49E7-9C51-701EC2B1F5E5}" destId="{8F8E73FA-050D-4DDE-B5E5-CDE826AB2C57}" srcOrd="4" destOrd="0" presId="urn:microsoft.com/office/officeart/2018/2/layout/IconVerticalSolidList"/>
    <dgm:cxn modelId="{DB0CD905-E9A3-4215-AC7C-E26533A0791E}" type="presParOf" srcId="{CC250439-73B6-48A9-A428-B9D95FCA7A1A}" destId="{2481178F-2916-42EC-B06E-EB279E1F895B}" srcOrd="3" destOrd="0" presId="urn:microsoft.com/office/officeart/2018/2/layout/IconVerticalSolidList"/>
    <dgm:cxn modelId="{9CB21C30-534D-4AD3-A7F9-66CE570AF471}" type="presParOf" srcId="{CC250439-73B6-48A9-A428-B9D95FCA7A1A}" destId="{450140B5-DDD4-49A9-AAF1-08DE0C0E7DF0}" srcOrd="4" destOrd="0" presId="urn:microsoft.com/office/officeart/2018/2/layout/IconVerticalSolidList"/>
    <dgm:cxn modelId="{980979EB-2996-4F36-BC1C-D422F61D8E60}" type="presParOf" srcId="{450140B5-DDD4-49A9-AAF1-08DE0C0E7DF0}" destId="{944A4C6D-10B4-44DA-ACFC-C0079A2886CC}" srcOrd="0" destOrd="0" presId="urn:microsoft.com/office/officeart/2018/2/layout/IconVerticalSolidList"/>
    <dgm:cxn modelId="{3B0B2607-E041-4E07-9F5B-31F2BABCC4D6}" type="presParOf" srcId="{450140B5-DDD4-49A9-AAF1-08DE0C0E7DF0}" destId="{E524626B-E4DD-4C44-9841-FF4CACA81C67}" srcOrd="1" destOrd="0" presId="urn:microsoft.com/office/officeart/2018/2/layout/IconVerticalSolidList"/>
    <dgm:cxn modelId="{93D45308-E380-48BF-802D-FEBAE78DB87B}" type="presParOf" srcId="{450140B5-DDD4-49A9-AAF1-08DE0C0E7DF0}" destId="{F3EFA5F0-6C4F-4393-90D0-AE0F35E3F24F}" srcOrd="2" destOrd="0" presId="urn:microsoft.com/office/officeart/2018/2/layout/IconVerticalSolidList"/>
    <dgm:cxn modelId="{945CBA64-2117-45A6-A226-A5D957DC60B2}" type="presParOf" srcId="{450140B5-DDD4-49A9-AAF1-08DE0C0E7DF0}" destId="{0CE02C09-6017-4434-9A15-3519A1365905}" srcOrd="3" destOrd="0" presId="urn:microsoft.com/office/officeart/2018/2/layout/IconVerticalSolidList"/>
    <dgm:cxn modelId="{D84E8512-918C-4804-A964-823C609C3C9B}" type="presParOf" srcId="{CC250439-73B6-48A9-A428-B9D95FCA7A1A}" destId="{10316B1E-BBDD-4A40-8CC7-2F864EE6A590}" srcOrd="5" destOrd="0" presId="urn:microsoft.com/office/officeart/2018/2/layout/IconVerticalSolidList"/>
    <dgm:cxn modelId="{19B0E2C9-E5EE-4875-923F-3C060BA8E58A}" type="presParOf" srcId="{CC250439-73B6-48A9-A428-B9D95FCA7A1A}" destId="{36264B96-471E-4448-A66C-B8F4B04B51FE}" srcOrd="6" destOrd="0" presId="urn:microsoft.com/office/officeart/2018/2/layout/IconVerticalSolidList"/>
    <dgm:cxn modelId="{082D366E-0604-47C7-886D-1C48F2A6D744}" type="presParOf" srcId="{36264B96-471E-4448-A66C-B8F4B04B51FE}" destId="{F56C7B9C-5E08-48A4-9F58-89AC323EB95D}" srcOrd="0" destOrd="0" presId="urn:microsoft.com/office/officeart/2018/2/layout/IconVerticalSolidList"/>
    <dgm:cxn modelId="{C8345C72-1090-4905-B412-04F7960D9D92}" type="presParOf" srcId="{36264B96-471E-4448-A66C-B8F4B04B51FE}" destId="{9EC103F5-F7EF-4D36-9519-0138301500EC}" srcOrd="1" destOrd="0" presId="urn:microsoft.com/office/officeart/2018/2/layout/IconVerticalSolidList"/>
    <dgm:cxn modelId="{C0183BF2-8875-45BC-8DA9-C2E3BF4D17B1}" type="presParOf" srcId="{36264B96-471E-4448-A66C-B8F4B04B51FE}" destId="{F6DBFC7F-CAE2-4B64-A497-6A5241DB29E9}" srcOrd="2" destOrd="0" presId="urn:microsoft.com/office/officeart/2018/2/layout/IconVerticalSolidList"/>
    <dgm:cxn modelId="{934D2651-3F0F-44B1-A083-B463B7E9E30D}" type="presParOf" srcId="{36264B96-471E-4448-A66C-B8F4B04B51FE}" destId="{DA5A5FE1-5AD0-4DD9-8EAB-9C8C2A285A5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EC31A4-F6B4-4FD0-9A41-7B80F7A88F8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C8FB84D-8D87-4EB5-9A19-DEFBE1C29161}">
      <dgm:prSet/>
      <dgm:spPr/>
      <dgm:t>
        <a:bodyPr/>
        <a:lstStyle/>
        <a:p>
          <a:r>
            <a:rPr lang="fr-FR"/>
            <a:t>le professeur n’avait pas besoin de manuel, </a:t>
          </a:r>
          <a:endParaRPr lang="en-US"/>
        </a:p>
      </dgm:t>
    </dgm:pt>
    <dgm:pt modelId="{486D1D7F-F91C-426A-B201-95CD8A16CD32}" type="parTrans" cxnId="{E257934F-180B-43E0-9EC7-B1A94CEF2B6C}">
      <dgm:prSet/>
      <dgm:spPr/>
      <dgm:t>
        <a:bodyPr/>
        <a:lstStyle/>
        <a:p>
          <a:endParaRPr lang="en-US"/>
        </a:p>
      </dgm:t>
    </dgm:pt>
    <dgm:pt modelId="{F7BE6E91-839E-48BA-A32F-77F57C326E92}" type="sibTrans" cxnId="{E257934F-180B-43E0-9EC7-B1A94CEF2B6C}">
      <dgm:prSet/>
      <dgm:spPr/>
      <dgm:t>
        <a:bodyPr/>
        <a:lstStyle/>
        <a:p>
          <a:endParaRPr lang="en-US"/>
        </a:p>
      </dgm:t>
    </dgm:pt>
    <dgm:pt modelId="{58E88F23-85B2-48AD-AB75-A3E8B92B803E}">
      <dgm:prSet/>
      <dgm:spPr/>
      <dgm:t>
        <a:bodyPr/>
        <a:lstStyle/>
        <a:p>
          <a:r>
            <a:rPr lang="fr-FR"/>
            <a:t>L’enseignant dominait entièrement la classe et détenait le savoir et l’autorité. </a:t>
          </a:r>
          <a:endParaRPr lang="en-US"/>
        </a:p>
      </dgm:t>
    </dgm:pt>
    <dgm:pt modelId="{3195CB1D-F820-479F-BF87-DED5490BC218}" type="parTrans" cxnId="{06C3F2C4-7D24-4075-8396-2D06A51C60B8}">
      <dgm:prSet/>
      <dgm:spPr/>
      <dgm:t>
        <a:bodyPr/>
        <a:lstStyle/>
        <a:p>
          <a:endParaRPr lang="en-US"/>
        </a:p>
      </dgm:t>
    </dgm:pt>
    <dgm:pt modelId="{51BAC75B-3E58-4826-B602-457CFC37DA50}" type="sibTrans" cxnId="{06C3F2C4-7D24-4075-8396-2D06A51C60B8}">
      <dgm:prSet/>
      <dgm:spPr/>
      <dgm:t>
        <a:bodyPr/>
        <a:lstStyle/>
        <a:p>
          <a:endParaRPr lang="en-US"/>
        </a:p>
      </dgm:t>
    </dgm:pt>
    <dgm:pt modelId="{9EA73F16-206B-438F-A209-7896261BCFB4}">
      <dgm:prSet/>
      <dgm:spPr/>
      <dgm:t>
        <a:bodyPr/>
        <a:lstStyle/>
        <a:p>
          <a:r>
            <a:rPr lang="fr-FR"/>
            <a:t>Remise en question, la méthodologie traditionnelle coexistera vers la fin du 19</a:t>
          </a:r>
          <a:r>
            <a:rPr lang="fr-FR" baseline="30000"/>
            <a:t>ème</a:t>
          </a:r>
          <a:r>
            <a:rPr lang="fr-FR"/>
            <a:t> siècle avec une nouvelle méthodologie.</a:t>
          </a:r>
          <a:endParaRPr lang="en-US"/>
        </a:p>
      </dgm:t>
    </dgm:pt>
    <dgm:pt modelId="{79E5EF89-D504-41D0-BFC7-74045FC388CE}" type="parTrans" cxnId="{ECA65CFA-A8AD-47CA-9879-857B199CE024}">
      <dgm:prSet/>
      <dgm:spPr/>
      <dgm:t>
        <a:bodyPr/>
        <a:lstStyle/>
        <a:p>
          <a:endParaRPr lang="en-US"/>
        </a:p>
      </dgm:t>
    </dgm:pt>
    <dgm:pt modelId="{3EA132C7-7AD2-4A19-B30D-21AF2846EC2D}" type="sibTrans" cxnId="{ECA65CFA-A8AD-47CA-9879-857B199CE024}">
      <dgm:prSet/>
      <dgm:spPr/>
      <dgm:t>
        <a:bodyPr/>
        <a:lstStyle/>
        <a:p>
          <a:endParaRPr lang="en-US"/>
        </a:p>
      </dgm:t>
    </dgm:pt>
    <dgm:pt modelId="{21BD5C83-287B-451B-AF02-4DF1B1F32F11}" type="pres">
      <dgm:prSet presAssocID="{F5EC31A4-F6B4-4FD0-9A41-7B80F7A88F8B}" presName="root" presStyleCnt="0">
        <dgm:presLayoutVars>
          <dgm:dir/>
          <dgm:resizeHandles val="exact"/>
        </dgm:presLayoutVars>
      </dgm:prSet>
      <dgm:spPr/>
      <dgm:t>
        <a:bodyPr/>
        <a:lstStyle/>
        <a:p>
          <a:endParaRPr lang="fr-FR"/>
        </a:p>
      </dgm:t>
    </dgm:pt>
    <dgm:pt modelId="{4C78B4F5-F3CD-4A09-9957-2EE82138E1C1}" type="pres">
      <dgm:prSet presAssocID="{6C8FB84D-8D87-4EB5-9A19-DEFBE1C29161}" presName="compNode" presStyleCnt="0"/>
      <dgm:spPr/>
    </dgm:pt>
    <dgm:pt modelId="{C74B9B8B-43A3-47DE-BB64-D2A165E8FBBA}" type="pres">
      <dgm:prSet presAssocID="{6C8FB84D-8D87-4EB5-9A19-DEFBE1C29161}" presName="bgRect" presStyleLbl="bgShp" presStyleIdx="0" presStyleCnt="3"/>
      <dgm:spPr/>
    </dgm:pt>
    <dgm:pt modelId="{12209927-D62C-4AFF-8132-22CD4A8D7D32}" type="pres">
      <dgm:prSet presAssocID="{6C8FB84D-8D87-4EB5-9A19-DEFBE1C2916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F5BAE1E6-5825-47E0-BD39-97345FEB4F68}" type="pres">
      <dgm:prSet presAssocID="{6C8FB84D-8D87-4EB5-9A19-DEFBE1C29161}" presName="spaceRect" presStyleCnt="0"/>
      <dgm:spPr/>
    </dgm:pt>
    <dgm:pt modelId="{13F25A5D-0E1A-45D8-8DAC-ECD20251C67F}" type="pres">
      <dgm:prSet presAssocID="{6C8FB84D-8D87-4EB5-9A19-DEFBE1C29161}" presName="parTx" presStyleLbl="revTx" presStyleIdx="0" presStyleCnt="3">
        <dgm:presLayoutVars>
          <dgm:chMax val="0"/>
          <dgm:chPref val="0"/>
        </dgm:presLayoutVars>
      </dgm:prSet>
      <dgm:spPr/>
      <dgm:t>
        <a:bodyPr/>
        <a:lstStyle/>
        <a:p>
          <a:endParaRPr lang="fr-FR"/>
        </a:p>
      </dgm:t>
    </dgm:pt>
    <dgm:pt modelId="{8FE92C4D-6A87-4473-B8BF-A0AAB0AF9164}" type="pres">
      <dgm:prSet presAssocID="{F7BE6E91-839E-48BA-A32F-77F57C326E92}" presName="sibTrans" presStyleCnt="0"/>
      <dgm:spPr/>
    </dgm:pt>
    <dgm:pt modelId="{F8B35FC1-50DC-43F4-B66D-3B1A1173E215}" type="pres">
      <dgm:prSet presAssocID="{58E88F23-85B2-48AD-AB75-A3E8B92B803E}" presName="compNode" presStyleCnt="0"/>
      <dgm:spPr/>
    </dgm:pt>
    <dgm:pt modelId="{2856783D-ECB4-4E66-B6FA-012377C140D2}" type="pres">
      <dgm:prSet presAssocID="{58E88F23-85B2-48AD-AB75-A3E8B92B803E}" presName="bgRect" presStyleLbl="bgShp" presStyleIdx="1" presStyleCnt="3"/>
      <dgm:spPr/>
    </dgm:pt>
    <dgm:pt modelId="{EA39149E-D7DF-4E5E-BF5F-CEF6009980C8}" type="pres">
      <dgm:prSet presAssocID="{58E88F23-85B2-48AD-AB75-A3E8B92B803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FD3ACE5C-5C65-4A11-BB6D-6B70389FF1D0}" type="pres">
      <dgm:prSet presAssocID="{58E88F23-85B2-48AD-AB75-A3E8B92B803E}" presName="spaceRect" presStyleCnt="0"/>
      <dgm:spPr/>
    </dgm:pt>
    <dgm:pt modelId="{1B1B0A9B-76A1-441D-A8A5-3F593C045BC3}" type="pres">
      <dgm:prSet presAssocID="{58E88F23-85B2-48AD-AB75-A3E8B92B803E}" presName="parTx" presStyleLbl="revTx" presStyleIdx="1" presStyleCnt="3">
        <dgm:presLayoutVars>
          <dgm:chMax val="0"/>
          <dgm:chPref val="0"/>
        </dgm:presLayoutVars>
      </dgm:prSet>
      <dgm:spPr/>
      <dgm:t>
        <a:bodyPr/>
        <a:lstStyle/>
        <a:p>
          <a:endParaRPr lang="fr-FR"/>
        </a:p>
      </dgm:t>
    </dgm:pt>
    <dgm:pt modelId="{FF7FF828-7068-4481-9545-8AA35D30431F}" type="pres">
      <dgm:prSet presAssocID="{51BAC75B-3E58-4826-B602-457CFC37DA50}" presName="sibTrans" presStyleCnt="0"/>
      <dgm:spPr/>
    </dgm:pt>
    <dgm:pt modelId="{B030A99F-228D-478F-86F7-E6825F087785}" type="pres">
      <dgm:prSet presAssocID="{9EA73F16-206B-438F-A209-7896261BCFB4}" presName="compNode" presStyleCnt="0"/>
      <dgm:spPr/>
    </dgm:pt>
    <dgm:pt modelId="{E1695578-9629-4C17-B68C-C12C9D54BAEA}" type="pres">
      <dgm:prSet presAssocID="{9EA73F16-206B-438F-A209-7896261BCFB4}" presName="bgRect" presStyleLbl="bgShp" presStyleIdx="2" presStyleCnt="3"/>
      <dgm:spPr/>
    </dgm:pt>
    <dgm:pt modelId="{DB32C204-6D23-4A92-B715-8DE1FBAC3718}" type="pres">
      <dgm:prSet presAssocID="{9EA73F16-206B-438F-A209-7896261BCFB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C4B2BFCA-0C3A-4989-B379-2358E4764BD7}" type="pres">
      <dgm:prSet presAssocID="{9EA73F16-206B-438F-A209-7896261BCFB4}" presName="spaceRect" presStyleCnt="0"/>
      <dgm:spPr/>
    </dgm:pt>
    <dgm:pt modelId="{C0E77473-8F41-445F-B755-27A991C722ED}" type="pres">
      <dgm:prSet presAssocID="{9EA73F16-206B-438F-A209-7896261BCFB4}" presName="parTx" presStyleLbl="revTx" presStyleIdx="2" presStyleCnt="3">
        <dgm:presLayoutVars>
          <dgm:chMax val="0"/>
          <dgm:chPref val="0"/>
        </dgm:presLayoutVars>
      </dgm:prSet>
      <dgm:spPr/>
      <dgm:t>
        <a:bodyPr/>
        <a:lstStyle/>
        <a:p>
          <a:endParaRPr lang="fr-FR"/>
        </a:p>
      </dgm:t>
    </dgm:pt>
  </dgm:ptLst>
  <dgm:cxnLst>
    <dgm:cxn modelId="{E257934F-180B-43E0-9EC7-B1A94CEF2B6C}" srcId="{F5EC31A4-F6B4-4FD0-9A41-7B80F7A88F8B}" destId="{6C8FB84D-8D87-4EB5-9A19-DEFBE1C29161}" srcOrd="0" destOrd="0" parTransId="{486D1D7F-F91C-426A-B201-95CD8A16CD32}" sibTransId="{F7BE6E91-839E-48BA-A32F-77F57C326E92}"/>
    <dgm:cxn modelId="{ECA65CFA-A8AD-47CA-9879-857B199CE024}" srcId="{F5EC31A4-F6B4-4FD0-9A41-7B80F7A88F8B}" destId="{9EA73F16-206B-438F-A209-7896261BCFB4}" srcOrd="2" destOrd="0" parTransId="{79E5EF89-D504-41D0-BFC7-74045FC388CE}" sibTransId="{3EA132C7-7AD2-4A19-B30D-21AF2846EC2D}"/>
    <dgm:cxn modelId="{06C3F2C4-7D24-4075-8396-2D06A51C60B8}" srcId="{F5EC31A4-F6B4-4FD0-9A41-7B80F7A88F8B}" destId="{58E88F23-85B2-48AD-AB75-A3E8B92B803E}" srcOrd="1" destOrd="0" parTransId="{3195CB1D-F820-479F-BF87-DED5490BC218}" sibTransId="{51BAC75B-3E58-4826-B602-457CFC37DA50}"/>
    <dgm:cxn modelId="{F70DF8F4-EDFE-45C3-BC98-D19044B6D426}" type="presOf" srcId="{9EA73F16-206B-438F-A209-7896261BCFB4}" destId="{C0E77473-8F41-445F-B755-27A991C722ED}" srcOrd="0" destOrd="0" presId="urn:microsoft.com/office/officeart/2018/2/layout/IconVerticalSolidList"/>
    <dgm:cxn modelId="{36B9C391-C116-4F12-8655-45D9FBAF9257}" type="presOf" srcId="{58E88F23-85B2-48AD-AB75-A3E8B92B803E}" destId="{1B1B0A9B-76A1-441D-A8A5-3F593C045BC3}" srcOrd="0" destOrd="0" presId="urn:microsoft.com/office/officeart/2018/2/layout/IconVerticalSolidList"/>
    <dgm:cxn modelId="{DF2E17FE-7F57-4C74-918A-107F272C789A}" type="presOf" srcId="{F5EC31A4-F6B4-4FD0-9A41-7B80F7A88F8B}" destId="{21BD5C83-287B-451B-AF02-4DF1B1F32F11}" srcOrd="0" destOrd="0" presId="urn:microsoft.com/office/officeart/2018/2/layout/IconVerticalSolidList"/>
    <dgm:cxn modelId="{80C0AF20-5B2E-43CA-ACC2-EDBDDE07EDE4}" type="presOf" srcId="{6C8FB84D-8D87-4EB5-9A19-DEFBE1C29161}" destId="{13F25A5D-0E1A-45D8-8DAC-ECD20251C67F}" srcOrd="0" destOrd="0" presId="urn:microsoft.com/office/officeart/2018/2/layout/IconVerticalSolidList"/>
    <dgm:cxn modelId="{ACE99E55-4254-46DC-8A3D-A2A06207C942}" type="presParOf" srcId="{21BD5C83-287B-451B-AF02-4DF1B1F32F11}" destId="{4C78B4F5-F3CD-4A09-9957-2EE82138E1C1}" srcOrd="0" destOrd="0" presId="urn:microsoft.com/office/officeart/2018/2/layout/IconVerticalSolidList"/>
    <dgm:cxn modelId="{A6D78737-F407-46C1-B98A-F40918DF25B1}" type="presParOf" srcId="{4C78B4F5-F3CD-4A09-9957-2EE82138E1C1}" destId="{C74B9B8B-43A3-47DE-BB64-D2A165E8FBBA}" srcOrd="0" destOrd="0" presId="urn:microsoft.com/office/officeart/2018/2/layout/IconVerticalSolidList"/>
    <dgm:cxn modelId="{6CAC10E2-38F4-4E35-A3BC-D59B53C443A9}" type="presParOf" srcId="{4C78B4F5-F3CD-4A09-9957-2EE82138E1C1}" destId="{12209927-D62C-4AFF-8132-22CD4A8D7D32}" srcOrd="1" destOrd="0" presId="urn:microsoft.com/office/officeart/2018/2/layout/IconVerticalSolidList"/>
    <dgm:cxn modelId="{2B680E77-E7E1-4A3F-AD31-5F56A9960894}" type="presParOf" srcId="{4C78B4F5-F3CD-4A09-9957-2EE82138E1C1}" destId="{F5BAE1E6-5825-47E0-BD39-97345FEB4F68}" srcOrd="2" destOrd="0" presId="urn:microsoft.com/office/officeart/2018/2/layout/IconVerticalSolidList"/>
    <dgm:cxn modelId="{CE80E3B5-3320-49CF-A8A7-5C5A099BB5EF}" type="presParOf" srcId="{4C78B4F5-F3CD-4A09-9957-2EE82138E1C1}" destId="{13F25A5D-0E1A-45D8-8DAC-ECD20251C67F}" srcOrd="3" destOrd="0" presId="urn:microsoft.com/office/officeart/2018/2/layout/IconVerticalSolidList"/>
    <dgm:cxn modelId="{305A2E87-7271-4067-B1B2-355E4D3C060B}" type="presParOf" srcId="{21BD5C83-287B-451B-AF02-4DF1B1F32F11}" destId="{8FE92C4D-6A87-4473-B8BF-A0AAB0AF9164}" srcOrd="1" destOrd="0" presId="urn:microsoft.com/office/officeart/2018/2/layout/IconVerticalSolidList"/>
    <dgm:cxn modelId="{359F5E49-A793-4E35-A2FD-C540B5907711}" type="presParOf" srcId="{21BD5C83-287B-451B-AF02-4DF1B1F32F11}" destId="{F8B35FC1-50DC-43F4-B66D-3B1A1173E215}" srcOrd="2" destOrd="0" presId="urn:microsoft.com/office/officeart/2018/2/layout/IconVerticalSolidList"/>
    <dgm:cxn modelId="{93408B15-207F-453F-9882-0F8E17C7A741}" type="presParOf" srcId="{F8B35FC1-50DC-43F4-B66D-3B1A1173E215}" destId="{2856783D-ECB4-4E66-B6FA-012377C140D2}" srcOrd="0" destOrd="0" presId="urn:microsoft.com/office/officeart/2018/2/layout/IconVerticalSolidList"/>
    <dgm:cxn modelId="{A9148794-AAAC-4E62-BFEE-F41800966E9E}" type="presParOf" srcId="{F8B35FC1-50DC-43F4-B66D-3B1A1173E215}" destId="{EA39149E-D7DF-4E5E-BF5F-CEF6009980C8}" srcOrd="1" destOrd="0" presId="urn:microsoft.com/office/officeart/2018/2/layout/IconVerticalSolidList"/>
    <dgm:cxn modelId="{26F4EB43-3223-46BE-9892-0A4421A2B3BC}" type="presParOf" srcId="{F8B35FC1-50DC-43F4-B66D-3B1A1173E215}" destId="{FD3ACE5C-5C65-4A11-BB6D-6B70389FF1D0}" srcOrd="2" destOrd="0" presId="urn:microsoft.com/office/officeart/2018/2/layout/IconVerticalSolidList"/>
    <dgm:cxn modelId="{63D9ECC9-6ABC-4A82-8B89-426BD9CEBB37}" type="presParOf" srcId="{F8B35FC1-50DC-43F4-B66D-3B1A1173E215}" destId="{1B1B0A9B-76A1-441D-A8A5-3F593C045BC3}" srcOrd="3" destOrd="0" presId="urn:microsoft.com/office/officeart/2018/2/layout/IconVerticalSolidList"/>
    <dgm:cxn modelId="{95FF8032-B4FD-4C1A-A7CC-0998B0FA6A2C}" type="presParOf" srcId="{21BD5C83-287B-451B-AF02-4DF1B1F32F11}" destId="{FF7FF828-7068-4481-9545-8AA35D30431F}" srcOrd="3" destOrd="0" presId="urn:microsoft.com/office/officeart/2018/2/layout/IconVerticalSolidList"/>
    <dgm:cxn modelId="{7B00D283-2D8A-4CAE-9384-E0BE4D64C214}" type="presParOf" srcId="{21BD5C83-287B-451B-AF02-4DF1B1F32F11}" destId="{B030A99F-228D-478F-86F7-E6825F087785}" srcOrd="4" destOrd="0" presId="urn:microsoft.com/office/officeart/2018/2/layout/IconVerticalSolidList"/>
    <dgm:cxn modelId="{22BA1EBE-994B-45B8-A78E-7A98EE1BC7FC}" type="presParOf" srcId="{B030A99F-228D-478F-86F7-E6825F087785}" destId="{E1695578-9629-4C17-B68C-C12C9D54BAEA}" srcOrd="0" destOrd="0" presId="urn:microsoft.com/office/officeart/2018/2/layout/IconVerticalSolidList"/>
    <dgm:cxn modelId="{B4B0A3F6-3E19-4E71-8232-A57067D2EA28}" type="presParOf" srcId="{B030A99F-228D-478F-86F7-E6825F087785}" destId="{DB32C204-6D23-4A92-B715-8DE1FBAC3718}" srcOrd="1" destOrd="0" presId="urn:microsoft.com/office/officeart/2018/2/layout/IconVerticalSolidList"/>
    <dgm:cxn modelId="{8C14BF59-1A58-4C0D-B1E6-48F2EE1E2EBC}" type="presParOf" srcId="{B030A99F-228D-478F-86F7-E6825F087785}" destId="{C4B2BFCA-0C3A-4989-B379-2358E4764BD7}" srcOrd="2" destOrd="0" presId="urn:microsoft.com/office/officeart/2018/2/layout/IconVerticalSolidList"/>
    <dgm:cxn modelId="{110196AF-5F57-4270-9A03-0B0AE5A7DFC3}" type="presParOf" srcId="{B030A99F-228D-478F-86F7-E6825F087785}" destId="{C0E77473-8F41-445F-B755-27A991C722E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2859F9D-692D-4CDB-9503-A7C2E6C0C0E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BF18EF7-355D-4CC5-A3E0-2C3EB3F0CAD0}">
      <dgm:prSet/>
      <dgm:spPr/>
      <dgm:t>
        <a:bodyPr/>
        <a:lstStyle/>
        <a:p>
          <a:r>
            <a:rPr lang="fr-FR"/>
            <a:t>Dès la fin du 19</a:t>
          </a:r>
          <a:r>
            <a:rPr lang="fr-FR" baseline="30000"/>
            <a:t>ème</a:t>
          </a:r>
          <a:r>
            <a:rPr lang="fr-FR"/>
            <a:t> siècle, la France désirait s’ouvrir sur l’étranger, elle avait besoin d’un outil de communication qui puisse favoriser le développement des échanges économiques, politiques, culturels et touristiques qui s’accéléraient à cette époque.  </a:t>
          </a:r>
          <a:endParaRPr lang="en-US"/>
        </a:p>
      </dgm:t>
    </dgm:pt>
    <dgm:pt modelId="{35C6B86D-E6FE-4356-83E6-FF293D170668}" type="parTrans" cxnId="{CBFB71F1-6853-4D85-BA3D-54145D0E28B9}">
      <dgm:prSet/>
      <dgm:spPr/>
      <dgm:t>
        <a:bodyPr/>
        <a:lstStyle/>
        <a:p>
          <a:endParaRPr lang="en-US"/>
        </a:p>
      </dgm:t>
    </dgm:pt>
    <dgm:pt modelId="{7A9F4240-97D6-4BE6-88C6-483AC4F2E0EB}" type="sibTrans" cxnId="{CBFB71F1-6853-4D85-BA3D-54145D0E28B9}">
      <dgm:prSet/>
      <dgm:spPr/>
      <dgm:t>
        <a:bodyPr/>
        <a:lstStyle/>
        <a:p>
          <a:endParaRPr lang="en-US"/>
        </a:p>
      </dgm:t>
    </dgm:pt>
    <dgm:pt modelId="{BB09A079-D35D-4A39-8185-A9D8B303226E}">
      <dgm:prSet/>
      <dgm:spPr/>
      <dgm:t>
        <a:bodyPr/>
        <a:lstStyle/>
        <a:p>
          <a:r>
            <a:rPr lang="fr-FR"/>
            <a:t>à partir de 1901, apparaît la méthodologie directe qui réagit contre les conceptions de la méthode traditionnelle, met l’accent sur l’expression orale et le recours immédiat et constant à la langue cible, favorisant directement « le bain linguistique ». </a:t>
          </a:r>
          <a:endParaRPr lang="en-US"/>
        </a:p>
      </dgm:t>
    </dgm:pt>
    <dgm:pt modelId="{A36065C7-9C90-4AE4-8C94-2BA1437819DF}" type="parTrans" cxnId="{AB72E733-3518-43E4-A775-955144DED03B}">
      <dgm:prSet/>
      <dgm:spPr/>
      <dgm:t>
        <a:bodyPr/>
        <a:lstStyle/>
        <a:p>
          <a:endParaRPr lang="en-US"/>
        </a:p>
      </dgm:t>
    </dgm:pt>
    <dgm:pt modelId="{A6312F6C-3193-4C51-AE00-579A722E3C34}" type="sibTrans" cxnId="{AB72E733-3518-43E4-A775-955144DED03B}">
      <dgm:prSet/>
      <dgm:spPr/>
      <dgm:t>
        <a:bodyPr/>
        <a:lstStyle/>
        <a:p>
          <a:endParaRPr lang="en-US"/>
        </a:p>
      </dgm:t>
    </dgm:pt>
    <dgm:pt modelId="{890C6CA9-9D2E-49CA-965A-88026817A110}" type="pres">
      <dgm:prSet presAssocID="{42859F9D-692D-4CDB-9503-A7C2E6C0C0EF}" presName="root" presStyleCnt="0">
        <dgm:presLayoutVars>
          <dgm:dir/>
          <dgm:resizeHandles val="exact"/>
        </dgm:presLayoutVars>
      </dgm:prSet>
      <dgm:spPr/>
      <dgm:t>
        <a:bodyPr/>
        <a:lstStyle/>
        <a:p>
          <a:endParaRPr lang="fr-FR"/>
        </a:p>
      </dgm:t>
    </dgm:pt>
    <dgm:pt modelId="{DB599C4A-BADE-435C-91CD-E1A50AB3C1CD}" type="pres">
      <dgm:prSet presAssocID="{1BF18EF7-355D-4CC5-A3E0-2C3EB3F0CAD0}" presName="compNode" presStyleCnt="0"/>
      <dgm:spPr/>
    </dgm:pt>
    <dgm:pt modelId="{8EA859D8-BD5B-4374-8B49-0E0CD57E3892}" type="pres">
      <dgm:prSet presAssocID="{1BF18EF7-355D-4CC5-A3E0-2C3EB3F0CAD0}" presName="bgRect" presStyleLbl="bgShp" presStyleIdx="0" presStyleCnt="2"/>
      <dgm:spPr/>
    </dgm:pt>
    <dgm:pt modelId="{6D550449-199F-4A00-B05D-3D9FDF618E02}" type="pres">
      <dgm:prSet presAssocID="{1BF18EF7-355D-4CC5-A3E0-2C3EB3F0CA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1E28D6B2-B815-46BD-944F-ABD5B78BDF3F}" type="pres">
      <dgm:prSet presAssocID="{1BF18EF7-355D-4CC5-A3E0-2C3EB3F0CAD0}" presName="spaceRect" presStyleCnt="0"/>
      <dgm:spPr/>
    </dgm:pt>
    <dgm:pt modelId="{F98E276F-D900-4F37-8DA2-B076792CE1F0}" type="pres">
      <dgm:prSet presAssocID="{1BF18EF7-355D-4CC5-A3E0-2C3EB3F0CAD0}" presName="parTx" presStyleLbl="revTx" presStyleIdx="0" presStyleCnt="2">
        <dgm:presLayoutVars>
          <dgm:chMax val="0"/>
          <dgm:chPref val="0"/>
        </dgm:presLayoutVars>
      </dgm:prSet>
      <dgm:spPr/>
      <dgm:t>
        <a:bodyPr/>
        <a:lstStyle/>
        <a:p>
          <a:endParaRPr lang="fr-FR"/>
        </a:p>
      </dgm:t>
    </dgm:pt>
    <dgm:pt modelId="{228F81E8-C5F6-4F58-8C57-BF76E7FD7786}" type="pres">
      <dgm:prSet presAssocID="{7A9F4240-97D6-4BE6-88C6-483AC4F2E0EB}" presName="sibTrans" presStyleCnt="0"/>
      <dgm:spPr/>
    </dgm:pt>
    <dgm:pt modelId="{FCEB3005-E5D6-4464-9376-8A9443E7C748}" type="pres">
      <dgm:prSet presAssocID="{BB09A079-D35D-4A39-8185-A9D8B303226E}" presName="compNode" presStyleCnt="0"/>
      <dgm:spPr/>
    </dgm:pt>
    <dgm:pt modelId="{89200BA3-761D-4241-9CA9-86DA4FB8A1C0}" type="pres">
      <dgm:prSet presAssocID="{BB09A079-D35D-4A39-8185-A9D8B303226E}" presName="bgRect" presStyleLbl="bgShp" presStyleIdx="1" presStyleCnt="2"/>
      <dgm:spPr/>
    </dgm:pt>
    <dgm:pt modelId="{AF122EE5-E9D6-4606-8CE5-85112E7C8EB3}" type="pres">
      <dgm:prSet presAssocID="{BB09A079-D35D-4A39-8185-A9D8B303226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ngue"/>
        </a:ext>
      </dgm:extLst>
    </dgm:pt>
    <dgm:pt modelId="{95D70756-9C06-46AA-9A8F-20416F5E0A3B}" type="pres">
      <dgm:prSet presAssocID="{BB09A079-D35D-4A39-8185-A9D8B303226E}" presName="spaceRect" presStyleCnt="0"/>
      <dgm:spPr/>
    </dgm:pt>
    <dgm:pt modelId="{051F2EEA-4EC1-4A5A-A2BB-299C88B89A2F}" type="pres">
      <dgm:prSet presAssocID="{BB09A079-D35D-4A39-8185-A9D8B303226E}" presName="parTx" presStyleLbl="revTx" presStyleIdx="1" presStyleCnt="2">
        <dgm:presLayoutVars>
          <dgm:chMax val="0"/>
          <dgm:chPref val="0"/>
        </dgm:presLayoutVars>
      </dgm:prSet>
      <dgm:spPr/>
      <dgm:t>
        <a:bodyPr/>
        <a:lstStyle/>
        <a:p>
          <a:endParaRPr lang="fr-FR"/>
        </a:p>
      </dgm:t>
    </dgm:pt>
  </dgm:ptLst>
  <dgm:cxnLst>
    <dgm:cxn modelId="{AB72E733-3518-43E4-A775-955144DED03B}" srcId="{42859F9D-692D-4CDB-9503-A7C2E6C0C0EF}" destId="{BB09A079-D35D-4A39-8185-A9D8B303226E}" srcOrd="1" destOrd="0" parTransId="{A36065C7-9C90-4AE4-8C94-2BA1437819DF}" sibTransId="{A6312F6C-3193-4C51-AE00-579A722E3C34}"/>
    <dgm:cxn modelId="{B715F220-758C-4F6C-9FCE-3BE333961CEC}" type="presOf" srcId="{42859F9D-692D-4CDB-9503-A7C2E6C0C0EF}" destId="{890C6CA9-9D2E-49CA-965A-88026817A110}" srcOrd="0" destOrd="0" presId="urn:microsoft.com/office/officeart/2018/2/layout/IconVerticalSolidList"/>
    <dgm:cxn modelId="{2796E3C1-638D-408A-A273-B2E16B3AE838}" type="presOf" srcId="{1BF18EF7-355D-4CC5-A3E0-2C3EB3F0CAD0}" destId="{F98E276F-D900-4F37-8DA2-B076792CE1F0}" srcOrd="0" destOrd="0" presId="urn:microsoft.com/office/officeart/2018/2/layout/IconVerticalSolidList"/>
    <dgm:cxn modelId="{9CA25854-2285-4F65-AE43-B0726746622F}" type="presOf" srcId="{BB09A079-D35D-4A39-8185-A9D8B303226E}" destId="{051F2EEA-4EC1-4A5A-A2BB-299C88B89A2F}" srcOrd="0" destOrd="0" presId="urn:microsoft.com/office/officeart/2018/2/layout/IconVerticalSolidList"/>
    <dgm:cxn modelId="{CBFB71F1-6853-4D85-BA3D-54145D0E28B9}" srcId="{42859F9D-692D-4CDB-9503-A7C2E6C0C0EF}" destId="{1BF18EF7-355D-4CC5-A3E0-2C3EB3F0CAD0}" srcOrd="0" destOrd="0" parTransId="{35C6B86D-E6FE-4356-83E6-FF293D170668}" sibTransId="{7A9F4240-97D6-4BE6-88C6-483AC4F2E0EB}"/>
    <dgm:cxn modelId="{8C4B4DC1-CFB0-4E6F-BB7B-F3F6CC2B4D6F}" type="presParOf" srcId="{890C6CA9-9D2E-49CA-965A-88026817A110}" destId="{DB599C4A-BADE-435C-91CD-E1A50AB3C1CD}" srcOrd="0" destOrd="0" presId="urn:microsoft.com/office/officeart/2018/2/layout/IconVerticalSolidList"/>
    <dgm:cxn modelId="{1AD670AF-6092-4695-97C1-B6CC791FAD4B}" type="presParOf" srcId="{DB599C4A-BADE-435C-91CD-E1A50AB3C1CD}" destId="{8EA859D8-BD5B-4374-8B49-0E0CD57E3892}" srcOrd="0" destOrd="0" presId="urn:microsoft.com/office/officeart/2018/2/layout/IconVerticalSolidList"/>
    <dgm:cxn modelId="{04226EB3-3C5B-423C-B930-33BA596D33DA}" type="presParOf" srcId="{DB599C4A-BADE-435C-91CD-E1A50AB3C1CD}" destId="{6D550449-199F-4A00-B05D-3D9FDF618E02}" srcOrd="1" destOrd="0" presId="urn:microsoft.com/office/officeart/2018/2/layout/IconVerticalSolidList"/>
    <dgm:cxn modelId="{22DB1300-E880-4976-80FE-FE5C9739E1D2}" type="presParOf" srcId="{DB599C4A-BADE-435C-91CD-E1A50AB3C1CD}" destId="{1E28D6B2-B815-46BD-944F-ABD5B78BDF3F}" srcOrd="2" destOrd="0" presId="urn:microsoft.com/office/officeart/2018/2/layout/IconVerticalSolidList"/>
    <dgm:cxn modelId="{1CE27A69-4794-4B0B-BFAC-00121CF98746}" type="presParOf" srcId="{DB599C4A-BADE-435C-91CD-E1A50AB3C1CD}" destId="{F98E276F-D900-4F37-8DA2-B076792CE1F0}" srcOrd="3" destOrd="0" presId="urn:microsoft.com/office/officeart/2018/2/layout/IconVerticalSolidList"/>
    <dgm:cxn modelId="{AA1B5662-856D-4CC2-A71E-40B10B5CBDD3}" type="presParOf" srcId="{890C6CA9-9D2E-49CA-965A-88026817A110}" destId="{228F81E8-C5F6-4F58-8C57-BF76E7FD7786}" srcOrd="1" destOrd="0" presId="urn:microsoft.com/office/officeart/2018/2/layout/IconVerticalSolidList"/>
    <dgm:cxn modelId="{34E73802-E6E9-444B-A4CA-6A4134DA782C}" type="presParOf" srcId="{890C6CA9-9D2E-49CA-965A-88026817A110}" destId="{FCEB3005-E5D6-4464-9376-8A9443E7C748}" srcOrd="2" destOrd="0" presId="urn:microsoft.com/office/officeart/2018/2/layout/IconVerticalSolidList"/>
    <dgm:cxn modelId="{08625F99-F465-4311-B0F2-DCEB24E3D85B}" type="presParOf" srcId="{FCEB3005-E5D6-4464-9376-8A9443E7C748}" destId="{89200BA3-761D-4241-9CA9-86DA4FB8A1C0}" srcOrd="0" destOrd="0" presId="urn:microsoft.com/office/officeart/2018/2/layout/IconVerticalSolidList"/>
    <dgm:cxn modelId="{47752A31-3860-43DA-9B8B-93A3519E63C6}" type="presParOf" srcId="{FCEB3005-E5D6-4464-9376-8A9443E7C748}" destId="{AF122EE5-E9D6-4606-8CE5-85112E7C8EB3}" srcOrd="1" destOrd="0" presId="urn:microsoft.com/office/officeart/2018/2/layout/IconVerticalSolidList"/>
    <dgm:cxn modelId="{ACF78FC0-D296-42A2-AC03-11387213F2DE}" type="presParOf" srcId="{FCEB3005-E5D6-4464-9376-8A9443E7C748}" destId="{95D70756-9C06-46AA-9A8F-20416F5E0A3B}" srcOrd="2" destOrd="0" presId="urn:microsoft.com/office/officeart/2018/2/layout/IconVerticalSolidList"/>
    <dgm:cxn modelId="{6E32EB0B-B612-464A-948F-20F3DFA7B572}" type="presParOf" srcId="{FCEB3005-E5D6-4464-9376-8A9443E7C748}" destId="{051F2EEA-4EC1-4A5A-A2BB-299C88B89A2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549E78-F49B-49E9-A71F-A980069FB3A3}"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75A19708-0A7F-418D-9E1A-6490ACA578B2}">
      <dgm:prSet/>
      <dgm:spPr/>
      <dgm:t>
        <a:bodyPr/>
        <a:lstStyle/>
        <a:p>
          <a:r>
            <a:rPr lang="fr-FR" dirty="0"/>
            <a:t>La grammaire y est enseignée sous sa forme inductive et implicite : </a:t>
          </a:r>
          <a:endParaRPr lang="en-US" dirty="0"/>
        </a:p>
      </dgm:t>
    </dgm:pt>
    <dgm:pt modelId="{CF7DC995-A47F-4F5A-8C4F-72646F7C87D7}" type="parTrans" cxnId="{5523B959-982F-4E54-803D-7E39ECB4B559}">
      <dgm:prSet/>
      <dgm:spPr/>
      <dgm:t>
        <a:bodyPr/>
        <a:lstStyle/>
        <a:p>
          <a:endParaRPr lang="en-US"/>
        </a:p>
      </dgm:t>
    </dgm:pt>
    <dgm:pt modelId="{0E76E8DD-5B49-4205-989B-A7E31F9D44F9}" type="sibTrans" cxnId="{5523B959-982F-4E54-803D-7E39ECB4B559}">
      <dgm:prSet/>
      <dgm:spPr/>
      <dgm:t>
        <a:bodyPr/>
        <a:lstStyle/>
        <a:p>
          <a:endParaRPr lang="en-US"/>
        </a:p>
      </dgm:t>
    </dgm:pt>
    <dgm:pt modelId="{CED75406-E7BE-4A06-B164-E2B998F33778}">
      <dgm:prSet/>
      <dgm:spPr/>
      <dgm:t>
        <a:bodyPr/>
        <a:lstStyle/>
        <a:p>
          <a:r>
            <a:rPr lang="fr-FR"/>
            <a:t>à partir d’exemples bien choisis, on conduit l’apprenant:</a:t>
          </a:r>
          <a:endParaRPr lang="en-US"/>
        </a:p>
      </dgm:t>
    </dgm:pt>
    <dgm:pt modelId="{3B719FE9-1764-4642-8386-A0F4B2883B45}" type="parTrans" cxnId="{B3071AAE-B6B1-458A-800B-9014FD972035}">
      <dgm:prSet/>
      <dgm:spPr/>
      <dgm:t>
        <a:bodyPr/>
        <a:lstStyle/>
        <a:p>
          <a:endParaRPr lang="en-US"/>
        </a:p>
      </dgm:t>
    </dgm:pt>
    <dgm:pt modelId="{10DAD33E-38F8-4215-B46C-7F9E0CAAD9CC}" type="sibTrans" cxnId="{B3071AAE-B6B1-458A-800B-9014FD972035}">
      <dgm:prSet/>
      <dgm:spPr/>
      <dgm:t>
        <a:bodyPr/>
        <a:lstStyle/>
        <a:p>
          <a:endParaRPr lang="en-US"/>
        </a:p>
      </dgm:t>
    </dgm:pt>
    <dgm:pt modelId="{54C23BE6-688C-4D88-B755-0883BAAF9DDA}">
      <dgm:prSet/>
      <dgm:spPr/>
      <dgm:t>
        <a:bodyPr/>
        <a:lstStyle/>
        <a:p>
          <a:r>
            <a:rPr lang="fr-FR"/>
            <a:t>à découvrir les régularités de certaines formes ou structures et </a:t>
          </a:r>
          <a:endParaRPr lang="en-US"/>
        </a:p>
      </dgm:t>
    </dgm:pt>
    <dgm:pt modelId="{C5A20724-FAA6-4D4D-AE06-9CBA8285952E}" type="parTrans" cxnId="{F40116D4-4AC2-4300-8D5A-099ED0E1884C}">
      <dgm:prSet/>
      <dgm:spPr/>
      <dgm:t>
        <a:bodyPr/>
        <a:lstStyle/>
        <a:p>
          <a:endParaRPr lang="en-US"/>
        </a:p>
      </dgm:t>
    </dgm:pt>
    <dgm:pt modelId="{53EC4777-0677-4C73-9E3B-E5936F5258A8}" type="sibTrans" cxnId="{F40116D4-4AC2-4300-8D5A-099ED0E1884C}">
      <dgm:prSet/>
      <dgm:spPr/>
      <dgm:t>
        <a:bodyPr/>
        <a:lstStyle/>
        <a:p>
          <a:endParaRPr lang="en-US"/>
        </a:p>
      </dgm:t>
    </dgm:pt>
    <dgm:pt modelId="{903E9566-435B-4D6D-8B89-A52A656FC766}">
      <dgm:prSet/>
      <dgm:spPr/>
      <dgm:t>
        <a:bodyPr/>
        <a:lstStyle/>
        <a:p>
          <a:r>
            <a:rPr lang="fr-FR"/>
            <a:t>à induire la règle qui ne peut être explicitée ni dans la langue maternelle, ni vraiment dans la langue cible, étant donné que le bagage lexical de l’élève est réduit au vocabulaire concret.  </a:t>
          </a:r>
          <a:endParaRPr lang="en-US"/>
        </a:p>
      </dgm:t>
    </dgm:pt>
    <dgm:pt modelId="{6A645F5A-EAB7-48F0-84BB-53869DA466E5}" type="parTrans" cxnId="{0E5F2695-6A44-4114-A80C-5800311CB461}">
      <dgm:prSet/>
      <dgm:spPr/>
      <dgm:t>
        <a:bodyPr/>
        <a:lstStyle/>
        <a:p>
          <a:endParaRPr lang="en-US"/>
        </a:p>
      </dgm:t>
    </dgm:pt>
    <dgm:pt modelId="{BED90FCF-881E-4728-99B7-F675CB8024E9}" type="sibTrans" cxnId="{0E5F2695-6A44-4114-A80C-5800311CB461}">
      <dgm:prSet/>
      <dgm:spPr/>
      <dgm:t>
        <a:bodyPr/>
        <a:lstStyle/>
        <a:p>
          <a:endParaRPr lang="en-US"/>
        </a:p>
      </dgm:t>
    </dgm:pt>
    <dgm:pt modelId="{FD474AB5-4555-4E70-923A-191EFDB25BCB}">
      <dgm:prSet/>
      <dgm:spPr/>
      <dgm:t>
        <a:bodyPr/>
        <a:lstStyle/>
        <a:p>
          <a:r>
            <a:rPr lang="fr-FR"/>
            <a:t>Le déclin de la méthodologie directe fut provoqué par des problèmes internes et externes, entre autres, l’incontrôlable  inflation lexicale et le refus des enseignants d’une méthodologie qui leur a été imposée et qui exigeait des professeurs une excellente maîtrise de la langue orale.</a:t>
          </a:r>
          <a:endParaRPr lang="en-US"/>
        </a:p>
      </dgm:t>
    </dgm:pt>
    <dgm:pt modelId="{63D90F74-BD11-4F4E-82BC-3C0FFA2FE732}" type="parTrans" cxnId="{72CE5915-BD64-41E7-AC7F-532DEE4DDC24}">
      <dgm:prSet/>
      <dgm:spPr/>
      <dgm:t>
        <a:bodyPr/>
        <a:lstStyle/>
        <a:p>
          <a:endParaRPr lang="en-US"/>
        </a:p>
      </dgm:t>
    </dgm:pt>
    <dgm:pt modelId="{A87AC5BB-18FE-4303-A2A0-263DFA99E7DB}" type="sibTrans" cxnId="{72CE5915-BD64-41E7-AC7F-532DEE4DDC24}">
      <dgm:prSet/>
      <dgm:spPr/>
      <dgm:t>
        <a:bodyPr/>
        <a:lstStyle/>
        <a:p>
          <a:endParaRPr lang="en-US"/>
        </a:p>
      </dgm:t>
    </dgm:pt>
    <dgm:pt modelId="{2129FE3E-9666-4595-934B-F83BE7B67DAA}" type="pres">
      <dgm:prSet presAssocID="{29549E78-F49B-49E9-A71F-A980069FB3A3}" presName="Name0" presStyleCnt="0">
        <dgm:presLayoutVars>
          <dgm:dir/>
          <dgm:animLvl val="lvl"/>
          <dgm:resizeHandles val="exact"/>
        </dgm:presLayoutVars>
      </dgm:prSet>
      <dgm:spPr/>
      <dgm:t>
        <a:bodyPr/>
        <a:lstStyle/>
        <a:p>
          <a:endParaRPr lang="fr-FR"/>
        </a:p>
      </dgm:t>
    </dgm:pt>
    <dgm:pt modelId="{21D60D06-94CD-4E9B-A283-92F2D0C289A4}" type="pres">
      <dgm:prSet presAssocID="{FD474AB5-4555-4E70-923A-191EFDB25BCB}" presName="boxAndChildren" presStyleCnt="0"/>
      <dgm:spPr/>
    </dgm:pt>
    <dgm:pt modelId="{A883D50A-1418-48CD-A483-71E944BA67FC}" type="pres">
      <dgm:prSet presAssocID="{FD474AB5-4555-4E70-923A-191EFDB25BCB}" presName="parentTextBox" presStyleLbl="node1" presStyleIdx="0" presStyleCnt="2"/>
      <dgm:spPr/>
      <dgm:t>
        <a:bodyPr/>
        <a:lstStyle/>
        <a:p>
          <a:endParaRPr lang="fr-FR"/>
        </a:p>
      </dgm:t>
    </dgm:pt>
    <dgm:pt modelId="{3346433F-54FC-4511-B41B-52562CCCC322}" type="pres">
      <dgm:prSet presAssocID="{0E76E8DD-5B49-4205-989B-A7E31F9D44F9}" presName="sp" presStyleCnt="0"/>
      <dgm:spPr/>
    </dgm:pt>
    <dgm:pt modelId="{6330969F-1072-4664-8456-C8D2563DAAFA}" type="pres">
      <dgm:prSet presAssocID="{75A19708-0A7F-418D-9E1A-6490ACA578B2}" presName="arrowAndChildren" presStyleCnt="0"/>
      <dgm:spPr/>
    </dgm:pt>
    <dgm:pt modelId="{E20A116E-7886-4780-8A5E-18968B49B1FC}" type="pres">
      <dgm:prSet presAssocID="{75A19708-0A7F-418D-9E1A-6490ACA578B2}" presName="parentTextArrow" presStyleLbl="node1" presStyleIdx="0" presStyleCnt="2"/>
      <dgm:spPr/>
      <dgm:t>
        <a:bodyPr/>
        <a:lstStyle/>
        <a:p>
          <a:endParaRPr lang="fr-FR"/>
        </a:p>
      </dgm:t>
    </dgm:pt>
    <dgm:pt modelId="{04758FF3-D798-464E-98F0-8403B1995637}" type="pres">
      <dgm:prSet presAssocID="{75A19708-0A7F-418D-9E1A-6490ACA578B2}" presName="arrow" presStyleLbl="node1" presStyleIdx="1" presStyleCnt="2"/>
      <dgm:spPr/>
      <dgm:t>
        <a:bodyPr/>
        <a:lstStyle/>
        <a:p>
          <a:endParaRPr lang="fr-FR"/>
        </a:p>
      </dgm:t>
    </dgm:pt>
    <dgm:pt modelId="{E2C8CA07-859C-47E3-BEDC-4359E351EF65}" type="pres">
      <dgm:prSet presAssocID="{75A19708-0A7F-418D-9E1A-6490ACA578B2}" presName="descendantArrow" presStyleCnt="0"/>
      <dgm:spPr/>
    </dgm:pt>
    <dgm:pt modelId="{92E76D79-B6CE-4995-8338-880D3589ADED}" type="pres">
      <dgm:prSet presAssocID="{CED75406-E7BE-4A06-B164-E2B998F33778}" presName="childTextArrow" presStyleLbl="fgAccFollowNode1" presStyleIdx="0" presStyleCnt="1">
        <dgm:presLayoutVars>
          <dgm:bulletEnabled val="1"/>
        </dgm:presLayoutVars>
      </dgm:prSet>
      <dgm:spPr/>
      <dgm:t>
        <a:bodyPr/>
        <a:lstStyle/>
        <a:p>
          <a:endParaRPr lang="fr-FR"/>
        </a:p>
      </dgm:t>
    </dgm:pt>
  </dgm:ptLst>
  <dgm:cxnLst>
    <dgm:cxn modelId="{4C3D71D1-375A-4A6A-9C5E-769A4DC27D64}" type="presOf" srcId="{CED75406-E7BE-4A06-B164-E2B998F33778}" destId="{92E76D79-B6CE-4995-8338-880D3589ADED}" srcOrd="0" destOrd="0" presId="urn:microsoft.com/office/officeart/2005/8/layout/process4"/>
    <dgm:cxn modelId="{B3071AAE-B6B1-458A-800B-9014FD972035}" srcId="{75A19708-0A7F-418D-9E1A-6490ACA578B2}" destId="{CED75406-E7BE-4A06-B164-E2B998F33778}" srcOrd="0" destOrd="0" parTransId="{3B719FE9-1764-4642-8386-A0F4B2883B45}" sibTransId="{10DAD33E-38F8-4215-B46C-7F9E0CAAD9CC}"/>
    <dgm:cxn modelId="{336A45AD-3A63-4548-9C95-F18CEA97C117}" type="presOf" srcId="{54C23BE6-688C-4D88-B755-0883BAAF9DDA}" destId="{92E76D79-B6CE-4995-8338-880D3589ADED}" srcOrd="0" destOrd="1" presId="urn:microsoft.com/office/officeart/2005/8/layout/process4"/>
    <dgm:cxn modelId="{E3C3D58B-0AC2-4399-A293-DF93EBE5BE34}" type="presOf" srcId="{FD474AB5-4555-4E70-923A-191EFDB25BCB}" destId="{A883D50A-1418-48CD-A483-71E944BA67FC}" srcOrd="0" destOrd="0" presId="urn:microsoft.com/office/officeart/2005/8/layout/process4"/>
    <dgm:cxn modelId="{72CE5915-BD64-41E7-AC7F-532DEE4DDC24}" srcId="{29549E78-F49B-49E9-A71F-A980069FB3A3}" destId="{FD474AB5-4555-4E70-923A-191EFDB25BCB}" srcOrd="1" destOrd="0" parTransId="{63D90F74-BD11-4F4E-82BC-3C0FFA2FE732}" sibTransId="{A87AC5BB-18FE-4303-A2A0-263DFA99E7DB}"/>
    <dgm:cxn modelId="{F40116D4-4AC2-4300-8D5A-099ED0E1884C}" srcId="{CED75406-E7BE-4A06-B164-E2B998F33778}" destId="{54C23BE6-688C-4D88-B755-0883BAAF9DDA}" srcOrd="0" destOrd="0" parTransId="{C5A20724-FAA6-4D4D-AE06-9CBA8285952E}" sibTransId="{53EC4777-0677-4C73-9E3B-E5936F5258A8}"/>
    <dgm:cxn modelId="{A2FC0B4E-699F-46F7-99BB-DC4CD5689ACA}" type="presOf" srcId="{903E9566-435B-4D6D-8B89-A52A656FC766}" destId="{92E76D79-B6CE-4995-8338-880D3589ADED}" srcOrd="0" destOrd="2" presId="urn:microsoft.com/office/officeart/2005/8/layout/process4"/>
    <dgm:cxn modelId="{3520B5A8-7BB6-485F-ABEF-87BAC7FFD2A7}" type="presOf" srcId="{29549E78-F49B-49E9-A71F-A980069FB3A3}" destId="{2129FE3E-9666-4595-934B-F83BE7B67DAA}" srcOrd="0" destOrd="0" presId="urn:microsoft.com/office/officeart/2005/8/layout/process4"/>
    <dgm:cxn modelId="{891D0A7C-2DCA-46C8-BA5D-CF0799C33302}" type="presOf" srcId="{75A19708-0A7F-418D-9E1A-6490ACA578B2}" destId="{E20A116E-7886-4780-8A5E-18968B49B1FC}" srcOrd="0" destOrd="0" presId="urn:microsoft.com/office/officeart/2005/8/layout/process4"/>
    <dgm:cxn modelId="{5523B959-982F-4E54-803D-7E39ECB4B559}" srcId="{29549E78-F49B-49E9-A71F-A980069FB3A3}" destId="{75A19708-0A7F-418D-9E1A-6490ACA578B2}" srcOrd="0" destOrd="0" parTransId="{CF7DC995-A47F-4F5A-8C4F-72646F7C87D7}" sibTransId="{0E76E8DD-5B49-4205-989B-A7E31F9D44F9}"/>
    <dgm:cxn modelId="{0E5F2695-6A44-4114-A80C-5800311CB461}" srcId="{CED75406-E7BE-4A06-B164-E2B998F33778}" destId="{903E9566-435B-4D6D-8B89-A52A656FC766}" srcOrd="1" destOrd="0" parTransId="{6A645F5A-EAB7-48F0-84BB-53869DA466E5}" sibTransId="{BED90FCF-881E-4728-99B7-F675CB8024E9}"/>
    <dgm:cxn modelId="{8F2B70A2-6DE2-45D9-9F8B-1B0BB106FC46}" type="presOf" srcId="{75A19708-0A7F-418D-9E1A-6490ACA578B2}" destId="{04758FF3-D798-464E-98F0-8403B1995637}" srcOrd="1" destOrd="0" presId="urn:microsoft.com/office/officeart/2005/8/layout/process4"/>
    <dgm:cxn modelId="{65C45707-A101-4D0B-903C-02B476F3F7CB}" type="presParOf" srcId="{2129FE3E-9666-4595-934B-F83BE7B67DAA}" destId="{21D60D06-94CD-4E9B-A283-92F2D0C289A4}" srcOrd="0" destOrd="0" presId="urn:microsoft.com/office/officeart/2005/8/layout/process4"/>
    <dgm:cxn modelId="{62CF1616-B86E-4D57-9E1C-973A017F1184}" type="presParOf" srcId="{21D60D06-94CD-4E9B-A283-92F2D0C289A4}" destId="{A883D50A-1418-48CD-A483-71E944BA67FC}" srcOrd="0" destOrd="0" presId="urn:microsoft.com/office/officeart/2005/8/layout/process4"/>
    <dgm:cxn modelId="{642D2BBE-4D8E-4E50-B512-98A926615858}" type="presParOf" srcId="{2129FE3E-9666-4595-934B-F83BE7B67DAA}" destId="{3346433F-54FC-4511-B41B-52562CCCC322}" srcOrd="1" destOrd="0" presId="urn:microsoft.com/office/officeart/2005/8/layout/process4"/>
    <dgm:cxn modelId="{BDDD6FDA-E88C-4EE2-9B96-C677BB463568}" type="presParOf" srcId="{2129FE3E-9666-4595-934B-F83BE7B67DAA}" destId="{6330969F-1072-4664-8456-C8D2563DAAFA}" srcOrd="2" destOrd="0" presId="urn:microsoft.com/office/officeart/2005/8/layout/process4"/>
    <dgm:cxn modelId="{69AD08F0-7632-447A-8D4B-9061A5F4AF66}" type="presParOf" srcId="{6330969F-1072-4664-8456-C8D2563DAAFA}" destId="{E20A116E-7886-4780-8A5E-18968B49B1FC}" srcOrd="0" destOrd="0" presId="urn:microsoft.com/office/officeart/2005/8/layout/process4"/>
    <dgm:cxn modelId="{C62D5806-19CE-4C4A-8B6C-CFC21A5C8342}" type="presParOf" srcId="{6330969F-1072-4664-8456-C8D2563DAAFA}" destId="{04758FF3-D798-464E-98F0-8403B1995637}" srcOrd="1" destOrd="0" presId="urn:microsoft.com/office/officeart/2005/8/layout/process4"/>
    <dgm:cxn modelId="{92525BCE-6AF6-4547-A616-25C964A11034}" type="presParOf" srcId="{6330969F-1072-4664-8456-C8D2563DAAFA}" destId="{E2C8CA07-859C-47E3-BEDC-4359E351EF65}" srcOrd="2" destOrd="0" presId="urn:microsoft.com/office/officeart/2005/8/layout/process4"/>
    <dgm:cxn modelId="{B3EF6917-932B-4881-A9ED-CEB0995D40EF}" type="presParOf" srcId="{E2C8CA07-859C-47E3-BEDC-4359E351EF65}" destId="{92E76D79-B6CE-4995-8338-880D3589ADE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B5004C-BA67-43CE-91FA-F9D70A5B511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E576955-623E-40D6-A1B3-F8DAE6954C80}">
      <dgm:prSet/>
      <dgm:spPr/>
      <dgm:t>
        <a:bodyPr/>
        <a:lstStyle/>
        <a:p>
          <a:r>
            <a:rPr lang="fr-FR"/>
            <a:t>Elle donne la priorité à des exercices oraux de répétition systématique stimulés par un modèle à imiter. </a:t>
          </a:r>
          <a:endParaRPr lang="en-US"/>
        </a:p>
      </dgm:t>
    </dgm:pt>
    <dgm:pt modelId="{3D64713E-E064-4697-B08F-24333FEF64AE}" type="parTrans" cxnId="{210766CF-4BDF-4F78-B1CF-B1A93CEF2802}">
      <dgm:prSet/>
      <dgm:spPr/>
      <dgm:t>
        <a:bodyPr/>
        <a:lstStyle/>
        <a:p>
          <a:endParaRPr lang="en-US"/>
        </a:p>
      </dgm:t>
    </dgm:pt>
    <dgm:pt modelId="{17462883-82BF-426E-9A2D-B9570283656B}" type="sibTrans" cxnId="{210766CF-4BDF-4F78-B1CF-B1A93CEF2802}">
      <dgm:prSet/>
      <dgm:spPr/>
      <dgm:t>
        <a:bodyPr/>
        <a:lstStyle/>
        <a:p>
          <a:endParaRPr lang="en-US"/>
        </a:p>
      </dgm:t>
    </dgm:pt>
    <dgm:pt modelId="{97768678-64C7-4793-9867-4E443FBCFADA}">
      <dgm:prSet/>
      <dgm:spPr/>
      <dgm:t>
        <a:bodyPr/>
        <a:lstStyle/>
        <a:p>
          <a:r>
            <a:rPr lang="fr-FR"/>
            <a:t>La langue y est conçue comme un réseau de structures syntaxiques à acquérir « par cœur », </a:t>
          </a:r>
          <a:endParaRPr lang="en-US"/>
        </a:p>
      </dgm:t>
    </dgm:pt>
    <dgm:pt modelId="{AA406EBD-24EF-4CF8-8A6F-D907CF0141D7}" type="parTrans" cxnId="{65804D4C-7391-48E6-9222-19872130B2D5}">
      <dgm:prSet/>
      <dgm:spPr/>
      <dgm:t>
        <a:bodyPr/>
        <a:lstStyle/>
        <a:p>
          <a:endParaRPr lang="en-US"/>
        </a:p>
      </dgm:t>
    </dgm:pt>
    <dgm:pt modelId="{C825DADF-759B-47EC-8B6E-ED5512DFC7E3}" type="sibTrans" cxnId="{65804D4C-7391-48E6-9222-19872130B2D5}">
      <dgm:prSet/>
      <dgm:spPr/>
      <dgm:t>
        <a:bodyPr/>
        <a:lstStyle/>
        <a:p>
          <a:endParaRPr lang="en-US"/>
        </a:p>
      </dgm:t>
    </dgm:pt>
    <dgm:pt modelId="{CC7CF3E2-7EDA-4AB1-B0E6-8C2EC782CC65}">
      <dgm:prSet/>
      <dgm:spPr/>
      <dgm:t>
        <a:bodyPr/>
        <a:lstStyle/>
        <a:p>
          <a:r>
            <a:rPr lang="fr-FR"/>
            <a:t>par le biais de la répétition après l’écoute (d’où le terme </a:t>
          </a:r>
          <a:r>
            <a:rPr lang="fr-FR" i="1"/>
            <a:t>audio-orale</a:t>
          </a:r>
          <a:r>
            <a:rPr lang="fr-FR"/>
            <a:t>), puis de la substitution, de l’addition ou de la transformation. </a:t>
          </a:r>
          <a:endParaRPr lang="en-US"/>
        </a:p>
      </dgm:t>
    </dgm:pt>
    <dgm:pt modelId="{959BEA9B-A450-4F07-BB6C-5AC46D5E2B8B}" type="parTrans" cxnId="{7F510E43-7CA0-4D08-BDE3-5972885462C3}">
      <dgm:prSet/>
      <dgm:spPr/>
      <dgm:t>
        <a:bodyPr/>
        <a:lstStyle/>
        <a:p>
          <a:endParaRPr lang="en-US"/>
        </a:p>
      </dgm:t>
    </dgm:pt>
    <dgm:pt modelId="{A3AB321C-D8F7-48B4-9384-E23084F4A124}" type="sibTrans" cxnId="{7F510E43-7CA0-4D08-BDE3-5972885462C3}">
      <dgm:prSet/>
      <dgm:spPr/>
      <dgm:t>
        <a:bodyPr/>
        <a:lstStyle/>
        <a:p>
          <a:endParaRPr lang="en-US"/>
        </a:p>
      </dgm:t>
    </dgm:pt>
    <dgm:pt modelId="{39840578-4E0D-4668-AE62-E2BAE73AEF17}" type="pres">
      <dgm:prSet presAssocID="{8AB5004C-BA67-43CE-91FA-F9D70A5B5112}" presName="root" presStyleCnt="0">
        <dgm:presLayoutVars>
          <dgm:dir/>
          <dgm:resizeHandles val="exact"/>
        </dgm:presLayoutVars>
      </dgm:prSet>
      <dgm:spPr/>
      <dgm:t>
        <a:bodyPr/>
        <a:lstStyle/>
        <a:p>
          <a:endParaRPr lang="fr-FR"/>
        </a:p>
      </dgm:t>
    </dgm:pt>
    <dgm:pt modelId="{E4EAB03A-1482-4CAF-950D-8A7DB84D8BD1}" type="pres">
      <dgm:prSet presAssocID="{5E576955-623E-40D6-A1B3-F8DAE6954C80}" presName="compNode" presStyleCnt="0"/>
      <dgm:spPr/>
    </dgm:pt>
    <dgm:pt modelId="{58EED772-E8E9-4DBA-8BF0-99CBD15713AA}" type="pres">
      <dgm:prSet presAssocID="{5E576955-623E-40D6-A1B3-F8DAE6954C80}" presName="bgRect" presStyleLbl="bgShp" presStyleIdx="0" presStyleCnt="2"/>
      <dgm:spPr/>
    </dgm:pt>
    <dgm:pt modelId="{BB6139F0-F2D8-4DF7-94F7-AF12156300D8}" type="pres">
      <dgm:prSet presAssocID="{5E576955-623E-40D6-A1B3-F8DAE6954C8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ncing"/>
        </a:ext>
      </dgm:extLst>
    </dgm:pt>
    <dgm:pt modelId="{ECD716AE-F4B6-4FEF-AAA2-862DE61AEAD4}" type="pres">
      <dgm:prSet presAssocID="{5E576955-623E-40D6-A1B3-F8DAE6954C80}" presName="spaceRect" presStyleCnt="0"/>
      <dgm:spPr/>
    </dgm:pt>
    <dgm:pt modelId="{BF433FB5-E114-4144-BD50-384D00413AAE}" type="pres">
      <dgm:prSet presAssocID="{5E576955-623E-40D6-A1B3-F8DAE6954C80}" presName="parTx" presStyleLbl="revTx" presStyleIdx="0" presStyleCnt="3">
        <dgm:presLayoutVars>
          <dgm:chMax val="0"/>
          <dgm:chPref val="0"/>
        </dgm:presLayoutVars>
      </dgm:prSet>
      <dgm:spPr/>
      <dgm:t>
        <a:bodyPr/>
        <a:lstStyle/>
        <a:p>
          <a:endParaRPr lang="fr-FR"/>
        </a:p>
      </dgm:t>
    </dgm:pt>
    <dgm:pt modelId="{9501442A-9CE6-4D7E-87A8-10C11FB54136}" type="pres">
      <dgm:prSet presAssocID="{17462883-82BF-426E-9A2D-B9570283656B}" presName="sibTrans" presStyleCnt="0"/>
      <dgm:spPr/>
    </dgm:pt>
    <dgm:pt modelId="{631A9C32-3FD7-405D-AE01-3BB4DF5A20B7}" type="pres">
      <dgm:prSet presAssocID="{97768678-64C7-4793-9867-4E443FBCFADA}" presName="compNode" presStyleCnt="0"/>
      <dgm:spPr/>
    </dgm:pt>
    <dgm:pt modelId="{BFCCF2E4-83A2-4F8F-ABF8-437DD52BC2D3}" type="pres">
      <dgm:prSet presAssocID="{97768678-64C7-4793-9867-4E443FBCFADA}" presName="bgRect" presStyleLbl="bgShp" presStyleIdx="1" presStyleCnt="2"/>
      <dgm:spPr/>
    </dgm:pt>
    <dgm:pt modelId="{DE6A69CE-549B-41BF-A0AD-3B3D5DDEB967}" type="pres">
      <dgm:prSet presAssocID="{97768678-64C7-4793-9867-4E443FBCFAD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otes"/>
        </a:ext>
      </dgm:extLst>
    </dgm:pt>
    <dgm:pt modelId="{DD07DE00-1E04-4673-96B8-6A832861489C}" type="pres">
      <dgm:prSet presAssocID="{97768678-64C7-4793-9867-4E443FBCFADA}" presName="spaceRect" presStyleCnt="0"/>
      <dgm:spPr/>
    </dgm:pt>
    <dgm:pt modelId="{F8E7FE98-2023-4858-B7C1-B43B02507D53}" type="pres">
      <dgm:prSet presAssocID="{97768678-64C7-4793-9867-4E443FBCFADA}" presName="parTx" presStyleLbl="revTx" presStyleIdx="1" presStyleCnt="3">
        <dgm:presLayoutVars>
          <dgm:chMax val="0"/>
          <dgm:chPref val="0"/>
        </dgm:presLayoutVars>
      </dgm:prSet>
      <dgm:spPr/>
      <dgm:t>
        <a:bodyPr/>
        <a:lstStyle/>
        <a:p>
          <a:endParaRPr lang="fr-FR"/>
        </a:p>
      </dgm:t>
    </dgm:pt>
    <dgm:pt modelId="{13746C37-CDFF-41EB-ABD4-AEE47CA7F9D5}" type="pres">
      <dgm:prSet presAssocID="{97768678-64C7-4793-9867-4E443FBCFADA}" presName="desTx" presStyleLbl="revTx" presStyleIdx="2" presStyleCnt="3">
        <dgm:presLayoutVars/>
      </dgm:prSet>
      <dgm:spPr/>
      <dgm:t>
        <a:bodyPr/>
        <a:lstStyle/>
        <a:p>
          <a:endParaRPr lang="fr-FR"/>
        </a:p>
      </dgm:t>
    </dgm:pt>
  </dgm:ptLst>
  <dgm:cxnLst>
    <dgm:cxn modelId="{0DB6E5DE-C2CE-4AE8-A3AE-CDE2DB6E6E04}" type="presOf" srcId="{8AB5004C-BA67-43CE-91FA-F9D70A5B5112}" destId="{39840578-4E0D-4668-AE62-E2BAE73AEF17}" srcOrd="0" destOrd="0" presId="urn:microsoft.com/office/officeart/2018/2/layout/IconVerticalSolidList"/>
    <dgm:cxn modelId="{6E903F72-C7F8-493C-AD9A-C17700039D85}" type="presOf" srcId="{97768678-64C7-4793-9867-4E443FBCFADA}" destId="{F8E7FE98-2023-4858-B7C1-B43B02507D53}" srcOrd="0" destOrd="0" presId="urn:microsoft.com/office/officeart/2018/2/layout/IconVerticalSolidList"/>
    <dgm:cxn modelId="{7F510E43-7CA0-4D08-BDE3-5972885462C3}" srcId="{97768678-64C7-4793-9867-4E443FBCFADA}" destId="{CC7CF3E2-7EDA-4AB1-B0E6-8C2EC782CC65}" srcOrd="0" destOrd="0" parTransId="{959BEA9B-A450-4F07-BB6C-5AC46D5E2B8B}" sibTransId="{A3AB321C-D8F7-48B4-9384-E23084F4A124}"/>
    <dgm:cxn modelId="{210766CF-4BDF-4F78-B1CF-B1A93CEF2802}" srcId="{8AB5004C-BA67-43CE-91FA-F9D70A5B5112}" destId="{5E576955-623E-40D6-A1B3-F8DAE6954C80}" srcOrd="0" destOrd="0" parTransId="{3D64713E-E064-4697-B08F-24333FEF64AE}" sibTransId="{17462883-82BF-426E-9A2D-B9570283656B}"/>
    <dgm:cxn modelId="{65804D4C-7391-48E6-9222-19872130B2D5}" srcId="{8AB5004C-BA67-43CE-91FA-F9D70A5B5112}" destId="{97768678-64C7-4793-9867-4E443FBCFADA}" srcOrd="1" destOrd="0" parTransId="{AA406EBD-24EF-4CF8-8A6F-D907CF0141D7}" sibTransId="{C825DADF-759B-47EC-8B6E-ED5512DFC7E3}"/>
    <dgm:cxn modelId="{27E5A6E3-4FCA-4D88-A7E7-A6883F2464CE}" type="presOf" srcId="{5E576955-623E-40D6-A1B3-F8DAE6954C80}" destId="{BF433FB5-E114-4144-BD50-384D00413AAE}" srcOrd="0" destOrd="0" presId="urn:microsoft.com/office/officeart/2018/2/layout/IconVerticalSolidList"/>
    <dgm:cxn modelId="{8B24B5D2-F77F-4877-B44A-84D795A3DCD6}" type="presOf" srcId="{CC7CF3E2-7EDA-4AB1-B0E6-8C2EC782CC65}" destId="{13746C37-CDFF-41EB-ABD4-AEE47CA7F9D5}" srcOrd="0" destOrd="0" presId="urn:microsoft.com/office/officeart/2018/2/layout/IconVerticalSolidList"/>
    <dgm:cxn modelId="{88B2C594-E43F-4E63-B773-73BA65DC059C}" type="presParOf" srcId="{39840578-4E0D-4668-AE62-E2BAE73AEF17}" destId="{E4EAB03A-1482-4CAF-950D-8A7DB84D8BD1}" srcOrd="0" destOrd="0" presId="urn:microsoft.com/office/officeart/2018/2/layout/IconVerticalSolidList"/>
    <dgm:cxn modelId="{6B06F370-ED66-4847-B483-E48B6272850F}" type="presParOf" srcId="{E4EAB03A-1482-4CAF-950D-8A7DB84D8BD1}" destId="{58EED772-E8E9-4DBA-8BF0-99CBD15713AA}" srcOrd="0" destOrd="0" presId="urn:microsoft.com/office/officeart/2018/2/layout/IconVerticalSolidList"/>
    <dgm:cxn modelId="{F0D330F4-F9D4-4C82-84FC-0C226A523373}" type="presParOf" srcId="{E4EAB03A-1482-4CAF-950D-8A7DB84D8BD1}" destId="{BB6139F0-F2D8-4DF7-94F7-AF12156300D8}" srcOrd="1" destOrd="0" presId="urn:microsoft.com/office/officeart/2018/2/layout/IconVerticalSolidList"/>
    <dgm:cxn modelId="{C7CA9198-509D-4033-AC85-1AE6B4F259D8}" type="presParOf" srcId="{E4EAB03A-1482-4CAF-950D-8A7DB84D8BD1}" destId="{ECD716AE-F4B6-4FEF-AAA2-862DE61AEAD4}" srcOrd="2" destOrd="0" presId="urn:microsoft.com/office/officeart/2018/2/layout/IconVerticalSolidList"/>
    <dgm:cxn modelId="{7DA87289-0489-4674-9DDA-25B6881BEEDB}" type="presParOf" srcId="{E4EAB03A-1482-4CAF-950D-8A7DB84D8BD1}" destId="{BF433FB5-E114-4144-BD50-384D00413AAE}" srcOrd="3" destOrd="0" presId="urn:microsoft.com/office/officeart/2018/2/layout/IconVerticalSolidList"/>
    <dgm:cxn modelId="{3E74A5E5-962F-4CA3-B48D-623B97C325BB}" type="presParOf" srcId="{39840578-4E0D-4668-AE62-E2BAE73AEF17}" destId="{9501442A-9CE6-4D7E-87A8-10C11FB54136}" srcOrd="1" destOrd="0" presId="urn:microsoft.com/office/officeart/2018/2/layout/IconVerticalSolidList"/>
    <dgm:cxn modelId="{346F3337-0961-458D-B155-ADF61A4B3FB1}" type="presParOf" srcId="{39840578-4E0D-4668-AE62-E2BAE73AEF17}" destId="{631A9C32-3FD7-405D-AE01-3BB4DF5A20B7}" srcOrd="2" destOrd="0" presId="urn:microsoft.com/office/officeart/2018/2/layout/IconVerticalSolidList"/>
    <dgm:cxn modelId="{935FCD23-BA6F-4999-B5C5-EC90E7F04312}" type="presParOf" srcId="{631A9C32-3FD7-405D-AE01-3BB4DF5A20B7}" destId="{BFCCF2E4-83A2-4F8F-ABF8-437DD52BC2D3}" srcOrd="0" destOrd="0" presId="urn:microsoft.com/office/officeart/2018/2/layout/IconVerticalSolidList"/>
    <dgm:cxn modelId="{2B6D4673-FF5A-4D28-9775-C9A67FDD36C8}" type="presParOf" srcId="{631A9C32-3FD7-405D-AE01-3BB4DF5A20B7}" destId="{DE6A69CE-549B-41BF-A0AD-3B3D5DDEB967}" srcOrd="1" destOrd="0" presId="urn:microsoft.com/office/officeart/2018/2/layout/IconVerticalSolidList"/>
    <dgm:cxn modelId="{1496D628-E922-4426-A654-8F87FEFB3126}" type="presParOf" srcId="{631A9C32-3FD7-405D-AE01-3BB4DF5A20B7}" destId="{DD07DE00-1E04-4673-96B8-6A832861489C}" srcOrd="2" destOrd="0" presId="urn:microsoft.com/office/officeart/2018/2/layout/IconVerticalSolidList"/>
    <dgm:cxn modelId="{3CF4F9D1-29FF-4009-9712-21DE8BD355C0}" type="presParOf" srcId="{631A9C32-3FD7-405D-AE01-3BB4DF5A20B7}" destId="{F8E7FE98-2023-4858-B7C1-B43B02507D53}" srcOrd="3" destOrd="0" presId="urn:microsoft.com/office/officeart/2018/2/layout/IconVerticalSolidList"/>
    <dgm:cxn modelId="{D95AF142-DF25-487F-8164-50A3BE92B7E9}" type="presParOf" srcId="{631A9C32-3FD7-405D-AE01-3BB4DF5A20B7}" destId="{13746C37-CDFF-41EB-ABD4-AEE47CA7F9D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9F723A-0206-4886-A72A-89053F687F3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07F2F38-6C44-4E0D-A6A5-F0F725716327}">
      <dgm:prSet/>
      <dgm:spPr/>
      <dgm:t>
        <a:bodyPr/>
        <a:lstStyle/>
        <a:p>
          <a:r>
            <a:rPr lang="fr-FR"/>
            <a:t>A partir d’un lexique élémentaire et d’une grammaire implicite, le sens se voit relégué au profit de l’acquisition automatique de la forme :</a:t>
          </a:r>
          <a:endParaRPr lang="en-US"/>
        </a:p>
      </dgm:t>
    </dgm:pt>
    <dgm:pt modelId="{82495214-C585-4D8F-BDEB-F8A62DB3007C}" type="parTrans" cxnId="{995990CF-8788-411F-9225-1930AB93929B}">
      <dgm:prSet/>
      <dgm:spPr/>
      <dgm:t>
        <a:bodyPr/>
        <a:lstStyle/>
        <a:p>
          <a:endParaRPr lang="en-US"/>
        </a:p>
      </dgm:t>
    </dgm:pt>
    <dgm:pt modelId="{67FF5444-1019-41A4-8D06-FF476C226CC3}" type="sibTrans" cxnId="{995990CF-8788-411F-9225-1930AB93929B}">
      <dgm:prSet/>
      <dgm:spPr/>
      <dgm:t>
        <a:bodyPr/>
        <a:lstStyle/>
        <a:p>
          <a:endParaRPr lang="en-US"/>
        </a:p>
      </dgm:t>
    </dgm:pt>
    <dgm:pt modelId="{696D6FE8-3DAB-4A4A-8637-0F771CBCE9A3}">
      <dgm:prSet/>
      <dgm:spPr/>
      <dgm:t>
        <a:bodyPr/>
        <a:lstStyle/>
        <a:p>
          <a:r>
            <a:rPr lang="fr-FR"/>
            <a:t>A l’instar de ses précédentes, la MAO sera finalement mise à mal lorsque le béhaviorisme et le distributionnalisme seront remis en question par les linguistes eux-mêmes.</a:t>
          </a:r>
          <a:endParaRPr lang="en-US"/>
        </a:p>
      </dgm:t>
    </dgm:pt>
    <dgm:pt modelId="{9976D4B2-3410-438F-800F-75A3515CDE57}" type="parTrans" cxnId="{122CAFA7-E1C6-4B80-B7A0-4A5D72086889}">
      <dgm:prSet/>
      <dgm:spPr/>
      <dgm:t>
        <a:bodyPr/>
        <a:lstStyle/>
        <a:p>
          <a:endParaRPr lang="en-US"/>
        </a:p>
      </dgm:t>
    </dgm:pt>
    <dgm:pt modelId="{C6856333-5DBF-4712-8D4E-E02A2D7F4CD1}" type="sibTrans" cxnId="{122CAFA7-E1C6-4B80-B7A0-4A5D72086889}">
      <dgm:prSet/>
      <dgm:spPr/>
      <dgm:t>
        <a:bodyPr/>
        <a:lstStyle/>
        <a:p>
          <a:endParaRPr lang="en-US"/>
        </a:p>
      </dgm:t>
    </dgm:pt>
    <dgm:pt modelId="{BDF5F28D-DD91-41BC-8F0C-3DB1F0CE8E91}" type="pres">
      <dgm:prSet presAssocID="{5E9F723A-0206-4886-A72A-89053F687F3E}" presName="root" presStyleCnt="0">
        <dgm:presLayoutVars>
          <dgm:dir/>
          <dgm:resizeHandles val="exact"/>
        </dgm:presLayoutVars>
      </dgm:prSet>
      <dgm:spPr/>
      <dgm:t>
        <a:bodyPr/>
        <a:lstStyle/>
        <a:p>
          <a:endParaRPr lang="fr-FR"/>
        </a:p>
      </dgm:t>
    </dgm:pt>
    <dgm:pt modelId="{CD1A4099-E045-4407-A323-A3AC9440E946}" type="pres">
      <dgm:prSet presAssocID="{107F2F38-6C44-4E0D-A6A5-F0F725716327}" presName="compNode" presStyleCnt="0"/>
      <dgm:spPr/>
    </dgm:pt>
    <dgm:pt modelId="{1331F621-5592-4C51-BF9D-F1967AB1F712}" type="pres">
      <dgm:prSet presAssocID="{107F2F38-6C44-4E0D-A6A5-F0F725716327}" presName="bgRect" presStyleLbl="bgShp" presStyleIdx="0" presStyleCnt="2"/>
      <dgm:spPr/>
    </dgm:pt>
    <dgm:pt modelId="{F48A67E3-097A-4E0D-AB97-058CC0E5312C}" type="pres">
      <dgm:prSet presAssocID="{107F2F38-6C44-4E0D-A6A5-F0F72571632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CB2DD4DE-5EBF-4AEF-A085-DE9962AEDBE8}" type="pres">
      <dgm:prSet presAssocID="{107F2F38-6C44-4E0D-A6A5-F0F725716327}" presName="spaceRect" presStyleCnt="0"/>
      <dgm:spPr/>
    </dgm:pt>
    <dgm:pt modelId="{F82190DD-C540-4895-8A42-E82CC42BD6D0}" type="pres">
      <dgm:prSet presAssocID="{107F2F38-6C44-4E0D-A6A5-F0F725716327}" presName="parTx" presStyleLbl="revTx" presStyleIdx="0" presStyleCnt="2">
        <dgm:presLayoutVars>
          <dgm:chMax val="0"/>
          <dgm:chPref val="0"/>
        </dgm:presLayoutVars>
      </dgm:prSet>
      <dgm:spPr/>
      <dgm:t>
        <a:bodyPr/>
        <a:lstStyle/>
        <a:p>
          <a:endParaRPr lang="fr-FR"/>
        </a:p>
      </dgm:t>
    </dgm:pt>
    <dgm:pt modelId="{A0B10399-8B79-4ECE-8BC0-4D3634D0E1E6}" type="pres">
      <dgm:prSet presAssocID="{67FF5444-1019-41A4-8D06-FF476C226CC3}" presName="sibTrans" presStyleCnt="0"/>
      <dgm:spPr/>
    </dgm:pt>
    <dgm:pt modelId="{1408E813-A910-4CE4-859F-E8C136E08280}" type="pres">
      <dgm:prSet presAssocID="{696D6FE8-3DAB-4A4A-8637-0F771CBCE9A3}" presName="compNode" presStyleCnt="0"/>
      <dgm:spPr/>
    </dgm:pt>
    <dgm:pt modelId="{12C62FA1-C882-4CD4-9E07-0CE28D68A5B3}" type="pres">
      <dgm:prSet presAssocID="{696D6FE8-3DAB-4A4A-8637-0F771CBCE9A3}" presName="bgRect" presStyleLbl="bgShp" presStyleIdx="1" presStyleCnt="2" custLinFactNeighborX="-7204" custLinFactNeighborY="14094"/>
      <dgm:spPr/>
    </dgm:pt>
    <dgm:pt modelId="{B064A897-B420-43BF-89AD-7BBECA7EFB10}" type="pres">
      <dgm:prSet presAssocID="{696D6FE8-3DAB-4A4A-8637-0F771CBCE9A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47FFC7F1-EB15-4D02-8053-93AC7B03352E}" type="pres">
      <dgm:prSet presAssocID="{696D6FE8-3DAB-4A4A-8637-0F771CBCE9A3}" presName="spaceRect" presStyleCnt="0"/>
      <dgm:spPr/>
    </dgm:pt>
    <dgm:pt modelId="{4B73B0CB-B7B2-4D5F-A8D0-53B047E09ACB}" type="pres">
      <dgm:prSet presAssocID="{696D6FE8-3DAB-4A4A-8637-0F771CBCE9A3}" presName="parTx" presStyleLbl="revTx" presStyleIdx="1" presStyleCnt="2">
        <dgm:presLayoutVars>
          <dgm:chMax val="0"/>
          <dgm:chPref val="0"/>
        </dgm:presLayoutVars>
      </dgm:prSet>
      <dgm:spPr/>
      <dgm:t>
        <a:bodyPr/>
        <a:lstStyle/>
        <a:p>
          <a:endParaRPr lang="fr-FR"/>
        </a:p>
      </dgm:t>
    </dgm:pt>
  </dgm:ptLst>
  <dgm:cxnLst>
    <dgm:cxn modelId="{5CC50CAE-76AC-4AAA-A17E-FC14A7B81691}" type="presOf" srcId="{696D6FE8-3DAB-4A4A-8637-0F771CBCE9A3}" destId="{4B73B0CB-B7B2-4D5F-A8D0-53B047E09ACB}" srcOrd="0" destOrd="0" presId="urn:microsoft.com/office/officeart/2018/2/layout/IconVerticalSolidList"/>
    <dgm:cxn modelId="{995990CF-8788-411F-9225-1930AB93929B}" srcId="{5E9F723A-0206-4886-A72A-89053F687F3E}" destId="{107F2F38-6C44-4E0D-A6A5-F0F725716327}" srcOrd="0" destOrd="0" parTransId="{82495214-C585-4D8F-BDEB-F8A62DB3007C}" sibTransId="{67FF5444-1019-41A4-8D06-FF476C226CC3}"/>
    <dgm:cxn modelId="{86D5B929-328E-4CB7-A503-3CBDCED8FE18}" type="presOf" srcId="{5E9F723A-0206-4886-A72A-89053F687F3E}" destId="{BDF5F28D-DD91-41BC-8F0C-3DB1F0CE8E91}" srcOrd="0" destOrd="0" presId="urn:microsoft.com/office/officeart/2018/2/layout/IconVerticalSolidList"/>
    <dgm:cxn modelId="{16FC4C4B-8BFB-4EA7-AF6F-05582CA2FD8C}" type="presOf" srcId="{107F2F38-6C44-4E0D-A6A5-F0F725716327}" destId="{F82190DD-C540-4895-8A42-E82CC42BD6D0}" srcOrd="0" destOrd="0" presId="urn:microsoft.com/office/officeart/2018/2/layout/IconVerticalSolidList"/>
    <dgm:cxn modelId="{122CAFA7-E1C6-4B80-B7A0-4A5D72086889}" srcId="{5E9F723A-0206-4886-A72A-89053F687F3E}" destId="{696D6FE8-3DAB-4A4A-8637-0F771CBCE9A3}" srcOrd="1" destOrd="0" parTransId="{9976D4B2-3410-438F-800F-75A3515CDE57}" sibTransId="{C6856333-5DBF-4712-8D4E-E02A2D7F4CD1}"/>
    <dgm:cxn modelId="{4FC62BE1-22C9-49E7-BA78-001990907B38}" type="presParOf" srcId="{BDF5F28D-DD91-41BC-8F0C-3DB1F0CE8E91}" destId="{CD1A4099-E045-4407-A323-A3AC9440E946}" srcOrd="0" destOrd="0" presId="urn:microsoft.com/office/officeart/2018/2/layout/IconVerticalSolidList"/>
    <dgm:cxn modelId="{A825E89E-20B1-4632-B245-1F408E3EE95A}" type="presParOf" srcId="{CD1A4099-E045-4407-A323-A3AC9440E946}" destId="{1331F621-5592-4C51-BF9D-F1967AB1F712}" srcOrd="0" destOrd="0" presId="urn:microsoft.com/office/officeart/2018/2/layout/IconVerticalSolidList"/>
    <dgm:cxn modelId="{026A0D96-56D0-4912-B881-F63C5947E026}" type="presParOf" srcId="{CD1A4099-E045-4407-A323-A3AC9440E946}" destId="{F48A67E3-097A-4E0D-AB97-058CC0E5312C}" srcOrd="1" destOrd="0" presId="urn:microsoft.com/office/officeart/2018/2/layout/IconVerticalSolidList"/>
    <dgm:cxn modelId="{57F112AD-69E7-4111-98C1-FA0D6E30A666}" type="presParOf" srcId="{CD1A4099-E045-4407-A323-A3AC9440E946}" destId="{CB2DD4DE-5EBF-4AEF-A085-DE9962AEDBE8}" srcOrd="2" destOrd="0" presId="urn:microsoft.com/office/officeart/2018/2/layout/IconVerticalSolidList"/>
    <dgm:cxn modelId="{7B5F09E4-EACF-4F51-B604-956E0C1C7BB1}" type="presParOf" srcId="{CD1A4099-E045-4407-A323-A3AC9440E946}" destId="{F82190DD-C540-4895-8A42-E82CC42BD6D0}" srcOrd="3" destOrd="0" presId="urn:microsoft.com/office/officeart/2018/2/layout/IconVerticalSolidList"/>
    <dgm:cxn modelId="{BE5AC63C-20BD-470F-BD2E-7E795E321401}" type="presParOf" srcId="{BDF5F28D-DD91-41BC-8F0C-3DB1F0CE8E91}" destId="{A0B10399-8B79-4ECE-8BC0-4D3634D0E1E6}" srcOrd="1" destOrd="0" presId="urn:microsoft.com/office/officeart/2018/2/layout/IconVerticalSolidList"/>
    <dgm:cxn modelId="{4A952805-87F5-4EA4-95CC-F46C9DEC6E19}" type="presParOf" srcId="{BDF5F28D-DD91-41BC-8F0C-3DB1F0CE8E91}" destId="{1408E813-A910-4CE4-859F-E8C136E08280}" srcOrd="2" destOrd="0" presId="urn:microsoft.com/office/officeart/2018/2/layout/IconVerticalSolidList"/>
    <dgm:cxn modelId="{07ADB280-CC74-44BC-864D-B68369834F66}" type="presParOf" srcId="{1408E813-A910-4CE4-859F-E8C136E08280}" destId="{12C62FA1-C882-4CD4-9E07-0CE28D68A5B3}" srcOrd="0" destOrd="0" presId="urn:microsoft.com/office/officeart/2018/2/layout/IconVerticalSolidList"/>
    <dgm:cxn modelId="{1157AE3E-2D9F-447C-B1D5-8BF2122D2DA9}" type="presParOf" srcId="{1408E813-A910-4CE4-859F-E8C136E08280}" destId="{B064A897-B420-43BF-89AD-7BBECA7EFB10}" srcOrd="1" destOrd="0" presId="urn:microsoft.com/office/officeart/2018/2/layout/IconVerticalSolidList"/>
    <dgm:cxn modelId="{225B820D-E3C6-4D0B-B7BA-0BF0A673BCEF}" type="presParOf" srcId="{1408E813-A910-4CE4-859F-E8C136E08280}" destId="{47FFC7F1-EB15-4D02-8053-93AC7B03352E}" srcOrd="2" destOrd="0" presId="urn:microsoft.com/office/officeart/2018/2/layout/IconVerticalSolidList"/>
    <dgm:cxn modelId="{F41C941D-7557-4E59-BB3A-9CB9930E2593}" type="presParOf" srcId="{1408E813-A910-4CE4-859F-E8C136E08280}" destId="{4B73B0CB-B7B2-4D5F-A8D0-53B047E09AC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A8CE19D-1B33-4496-BB8C-477712ADA90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20B17BE-D7BA-4914-9837-310802C7B4D9}">
      <dgm:prSet/>
      <dgm:spPr/>
      <dgm:t>
        <a:bodyPr/>
        <a:lstStyle/>
        <a:p>
          <a:r>
            <a:rPr lang="fr-FR"/>
            <a:t>L’enseignement de la grammaire se veut, là également, implicite et inductif et</a:t>
          </a:r>
          <a:r>
            <a:rPr lang="fr-FR" i="1"/>
            <a:t> </a:t>
          </a:r>
          <a:r>
            <a:rPr lang="fr-FR"/>
            <a:t>donne, au moyen de la combinaison audio-visuelle, la primauté à la parole au</a:t>
          </a:r>
          <a:r>
            <a:rPr lang="fr-FR" i="1"/>
            <a:t> </a:t>
          </a:r>
          <a:r>
            <a:rPr lang="fr-FR"/>
            <a:t>détriment de la langue, et ce, grâce à la simulation d’actes de communication</a:t>
          </a:r>
          <a:r>
            <a:rPr lang="fr-FR" i="1"/>
            <a:t> </a:t>
          </a:r>
          <a:r>
            <a:rPr lang="fr-FR"/>
            <a:t>permettant d’en provoquer de nouveaux </a:t>
          </a:r>
          <a:endParaRPr lang="en-US"/>
        </a:p>
      </dgm:t>
    </dgm:pt>
    <dgm:pt modelId="{CACC278E-28E9-4360-831E-B63DEC95FA39}" type="parTrans" cxnId="{61EDE4B6-8549-4847-A2B7-E737B2304E0B}">
      <dgm:prSet/>
      <dgm:spPr/>
      <dgm:t>
        <a:bodyPr/>
        <a:lstStyle/>
        <a:p>
          <a:endParaRPr lang="en-US"/>
        </a:p>
      </dgm:t>
    </dgm:pt>
    <dgm:pt modelId="{0A33FEC5-B84A-4270-B04F-99E9EFA2125D}" type="sibTrans" cxnId="{61EDE4B6-8549-4847-A2B7-E737B2304E0B}">
      <dgm:prSet/>
      <dgm:spPr/>
      <dgm:t>
        <a:bodyPr/>
        <a:lstStyle/>
        <a:p>
          <a:endParaRPr lang="en-US"/>
        </a:p>
      </dgm:t>
    </dgm:pt>
    <dgm:pt modelId="{FA03A763-BB37-4DD9-9AB5-AD4E08C10FBE}">
      <dgm:prSet/>
      <dgm:spPr/>
      <dgm:t>
        <a:bodyPr/>
        <a:lstStyle/>
        <a:p>
          <a:r>
            <a:rPr lang="fr-FR"/>
            <a:t>Les théories de référence de celle-ci sont : La linguistique structurale, le conditionnement skinnerien. </a:t>
          </a:r>
          <a:endParaRPr lang="en-US"/>
        </a:p>
      </dgm:t>
    </dgm:pt>
    <dgm:pt modelId="{201151AB-D75D-46E4-A7C9-FA6184EEBA08}" type="parTrans" cxnId="{72762820-CEB6-44C3-920A-6A9990B61590}">
      <dgm:prSet/>
      <dgm:spPr/>
      <dgm:t>
        <a:bodyPr/>
        <a:lstStyle/>
        <a:p>
          <a:endParaRPr lang="en-US"/>
        </a:p>
      </dgm:t>
    </dgm:pt>
    <dgm:pt modelId="{B2118C9A-CD60-4ABD-A7E3-A0B5A8B0BC35}" type="sibTrans" cxnId="{72762820-CEB6-44C3-920A-6A9990B61590}">
      <dgm:prSet/>
      <dgm:spPr/>
      <dgm:t>
        <a:bodyPr/>
        <a:lstStyle/>
        <a:p>
          <a:endParaRPr lang="en-US"/>
        </a:p>
      </dgm:t>
    </dgm:pt>
    <dgm:pt modelId="{010BE260-9931-4588-A8C6-60547641D0A4}" type="pres">
      <dgm:prSet presAssocID="{4A8CE19D-1B33-4496-BB8C-477712ADA905}" presName="root" presStyleCnt="0">
        <dgm:presLayoutVars>
          <dgm:dir/>
          <dgm:resizeHandles val="exact"/>
        </dgm:presLayoutVars>
      </dgm:prSet>
      <dgm:spPr/>
      <dgm:t>
        <a:bodyPr/>
        <a:lstStyle/>
        <a:p>
          <a:endParaRPr lang="fr-FR"/>
        </a:p>
      </dgm:t>
    </dgm:pt>
    <dgm:pt modelId="{2A747867-E84C-4DAB-838D-7A2DB2E4525A}" type="pres">
      <dgm:prSet presAssocID="{E20B17BE-D7BA-4914-9837-310802C7B4D9}" presName="compNode" presStyleCnt="0"/>
      <dgm:spPr/>
    </dgm:pt>
    <dgm:pt modelId="{E8BC0D1D-9159-40C6-9DFD-4D53558F4A54}" type="pres">
      <dgm:prSet presAssocID="{E20B17BE-D7BA-4914-9837-310802C7B4D9}" presName="bgRect" presStyleLbl="bgShp" presStyleIdx="0" presStyleCnt="2"/>
      <dgm:spPr/>
    </dgm:pt>
    <dgm:pt modelId="{076D9BEA-6B2A-45EE-9AA0-F83E4CDB76AE}" type="pres">
      <dgm:prSet presAssocID="{E20B17BE-D7BA-4914-9837-310802C7B4D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otes"/>
        </a:ext>
      </dgm:extLst>
    </dgm:pt>
    <dgm:pt modelId="{A5D03637-58E2-4D58-8049-21965DFD49FE}" type="pres">
      <dgm:prSet presAssocID="{E20B17BE-D7BA-4914-9837-310802C7B4D9}" presName="spaceRect" presStyleCnt="0"/>
      <dgm:spPr/>
    </dgm:pt>
    <dgm:pt modelId="{168E3FEE-747E-414A-815E-DAF4CCFB8C8C}" type="pres">
      <dgm:prSet presAssocID="{E20B17BE-D7BA-4914-9837-310802C7B4D9}" presName="parTx" presStyleLbl="revTx" presStyleIdx="0" presStyleCnt="2">
        <dgm:presLayoutVars>
          <dgm:chMax val="0"/>
          <dgm:chPref val="0"/>
        </dgm:presLayoutVars>
      </dgm:prSet>
      <dgm:spPr/>
      <dgm:t>
        <a:bodyPr/>
        <a:lstStyle/>
        <a:p>
          <a:endParaRPr lang="fr-FR"/>
        </a:p>
      </dgm:t>
    </dgm:pt>
    <dgm:pt modelId="{02CF2DFF-6003-4B2A-8E6C-AD8095AC2D41}" type="pres">
      <dgm:prSet presAssocID="{0A33FEC5-B84A-4270-B04F-99E9EFA2125D}" presName="sibTrans" presStyleCnt="0"/>
      <dgm:spPr/>
    </dgm:pt>
    <dgm:pt modelId="{010A3C65-85AA-4E4D-B491-DA74ABF9F1A2}" type="pres">
      <dgm:prSet presAssocID="{FA03A763-BB37-4DD9-9AB5-AD4E08C10FBE}" presName="compNode" presStyleCnt="0"/>
      <dgm:spPr/>
    </dgm:pt>
    <dgm:pt modelId="{A583F018-1CF1-474D-AD54-9250EC53E8FE}" type="pres">
      <dgm:prSet presAssocID="{FA03A763-BB37-4DD9-9AB5-AD4E08C10FBE}" presName="bgRect" presStyleLbl="bgShp" presStyleIdx="1" presStyleCnt="2"/>
      <dgm:spPr/>
    </dgm:pt>
    <dgm:pt modelId="{FC199F73-F442-4047-BE39-F04BDBE607E6}" type="pres">
      <dgm:prSet presAssocID="{FA03A763-BB37-4DD9-9AB5-AD4E08C10FB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6DCC353B-4638-4DB5-AA1F-35DB27A02CBE}" type="pres">
      <dgm:prSet presAssocID="{FA03A763-BB37-4DD9-9AB5-AD4E08C10FBE}" presName="spaceRect" presStyleCnt="0"/>
      <dgm:spPr/>
    </dgm:pt>
    <dgm:pt modelId="{A29E28AA-B893-47E9-868E-1FDBE3D886F3}" type="pres">
      <dgm:prSet presAssocID="{FA03A763-BB37-4DD9-9AB5-AD4E08C10FBE}" presName="parTx" presStyleLbl="revTx" presStyleIdx="1" presStyleCnt="2">
        <dgm:presLayoutVars>
          <dgm:chMax val="0"/>
          <dgm:chPref val="0"/>
        </dgm:presLayoutVars>
      </dgm:prSet>
      <dgm:spPr/>
      <dgm:t>
        <a:bodyPr/>
        <a:lstStyle/>
        <a:p>
          <a:endParaRPr lang="fr-FR"/>
        </a:p>
      </dgm:t>
    </dgm:pt>
  </dgm:ptLst>
  <dgm:cxnLst>
    <dgm:cxn modelId="{61EDE4B6-8549-4847-A2B7-E737B2304E0B}" srcId="{4A8CE19D-1B33-4496-BB8C-477712ADA905}" destId="{E20B17BE-D7BA-4914-9837-310802C7B4D9}" srcOrd="0" destOrd="0" parTransId="{CACC278E-28E9-4360-831E-B63DEC95FA39}" sibTransId="{0A33FEC5-B84A-4270-B04F-99E9EFA2125D}"/>
    <dgm:cxn modelId="{8294E631-E847-453B-87F6-29F1A50F958D}" type="presOf" srcId="{E20B17BE-D7BA-4914-9837-310802C7B4D9}" destId="{168E3FEE-747E-414A-815E-DAF4CCFB8C8C}" srcOrd="0" destOrd="0" presId="urn:microsoft.com/office/officeart/2018/2/layout/IconVerticalSolidList"/>
    <dgm:cxn modelId="{72762820-CEB6-44C3-920A-6A9990B61590}" srcId="{4A8CE19D-1B33-4496-BB8C-477712ADA905}" destId="{FA03A763-BB37-4DD9-9AB5-AD4E08C10FBE}" srcOrd="1" destOrd="0" parTransId="{201151AB-D75D-46E4-A7C9-FA6184EEBA08}" sibTransId="{B2118C9A-CD60-4ABD-A7E3-A0B5A8B0BC35}"/>
    <dgm:cxn modelId="{4A0C800B-76A9-4A03-A502-A0DBD812538C}" type="presOf" srcId="{FA03A763-BB37-4DD9-9AB5-AD4E08C10FBE}" destId="{A29E28AA-B893-47E9-868E-1FDBE3D886F3}" srcOrd="0" destOrd="0" presId="urn:microsoft.com/office/officeart/2018/2/layout/IconVerticalSolidList"/>
    <dgm:cxn modelId="{432F2203-D1BA-4A54-9413-73D01E449328}" type="presOf" srcId="{4A8CE19D-1B33-4496-BB8C-477712ADA905}" destId="{010BE260-9931-4588-A8C6-60547641D0A4}" srcOrd="0" destOrd="0" presId="urn:microsoft.com/office/officeart/2018/2/layout/IconVerticalSolidList"/>
    <dgm:cxn modelId="{2B9DE7C6-4AEC-4C94-AFD5-9792D48149AB}" type="presParOf" srcId="{010BE260-9931-4588-A8C6-60547641D0A4}" destId="{2A747867-E84C-4DAB-838D-7A2DB2E4525A}" srcOrd="0" destOrd="0" presId="urn:microsoft.com/office/officeart/2018/2/layout/IconVerticalSolidList"/>
    <dgm:cxn modelId="{03DB1F58-BC89-4DE9-A778-47B76AE30172}" type="presParOf" srcId="{2A747867-E84C-4DAB-838D-7A2DB2E4525A}" destId="{E8BC0D1D-9159-40C6-9DFD-4D53558F4A54}" srcOrd="0" destOrd="0" presId="urn:microsoft.com/office/officeart/2018/2/layout/IconVerticalSolidList"/>
    <dgm:cxn modelId="{C6633E71-5736-4160-994E-97FED61BD664}" type="presParOf" srcId="{2A747867-E84C-4DAB-838D-7A2DB2E4525A}" destId="{076D9BEA-6B2A-45EE-9AA0-F83E4CDB76AE}" srcOrd="1" destOrd="0" presId="urn:microsoft.com/office/officeart/2018/2/layout/IconVerticalSolidList"/>
    <dgm:cxn modelId="{FCB2C3F9-B0BE-4273-B1ED-0752CFBF154C}" type="presParOf" srcId="{2A747867-E84C-4DAB-838D-7A2DB2E4525A}" destId="{A5D03637-58E2-4D58-8049-21965DFD49FE}" srcOrd="2" destOrd="0" presId="urn:microsoft.com/office/officeart/2018/2/layout/IconVerticalSolidList"/>
    <dgm:cxn modelId="{B176D8C1-36B1-490A-B984-AD4712020503}" type="presParOf" srcId="{2A747867-E84C-4DAB-838D-7A2DB2E4525A}" destId="{168E3FEE-747E-414A-815E-DAF4CCFB8C8C}" srcOrd="3" destOrd="0" presId="urn:microsoft.com/office/officeart/2018/2/layout/IconVerticalSolidList"/>
    <dgm:cxn modelId="{C062677B-2DE3-43E0-ACCC-DA312A4626A6}" type="presParOf" srcId="{010BE260-9931-4588-A8C6-60547641D0A4}" destId="{02CF2DFF-6003-4B2A-8E6C-AD8095AC2D41}" srcOrd="1" destOrd="0" presId="urn:microsoft.com/office/officeart/2018/2/layout/IconVerticalSolidList"/>
    <dgm:cxn modelId="{386E67E0-DCE7-408E-8FBD-4612287BC118}" type="presParOf" srcId="{010BE260-9931-4588-A8C6-60547641D0A4}" destId="{010A3C65-85AA-4E4D-B491-DA74ABF9F1A2}" srcOrd="2" destOrd="0" presId="urn:microsoft.com/office/officeart/2018/2/layout/IconVerticalSolidList"/>
    <dgm:cxn modelId="{A2233969-2DFA-4566-B00F-E4312F60FA89}" type="presParOf" srcId="{010A3C65-85AA-4E4D-B491-DA74ABF9F1A2}" destId="{A583F018-1CF1-474D-AD54-9250EC53E8FE}" srcOrd="0" destOrd="0" presId="urn:microsoft.com/office/officeart/2018/2/layout/IconVerticalSolidList"/>
    <dgm:cxn modelId="{36CC0007-2B9E-4DE9-AABC-324EC62F6F61}" type="presParOf" srcId="{010A3C65-85AA-4E4D-B491-DA74ABF9F1A2}" destId="{FC199F73-F442-4047-BE39-F04BDBE607E6}" srcOrd="1" destOrd="0" presId="urn:microsoft.com/office/officeart/2018/2/layout/IconVerticalSolidList"/>
    <dgm:cxn modelId="{7F639C6C-AD6B-47D0-BEC5-94E8716A3D9E}" type="presParOf" srcId="{010A3C65-85AA-4E4D-B491-DA74ABF9F1A2}" destId="{6DCC353B-4638-4DB5-AA1F-35DB27A02CBE}" srcOrd="2" destOrd="0" presId="urn:microsoft.com/office/officeart/2018/2/layout/IconVerticalSolidList"/>
    <dgm:cxn modelId="{D093AA68-1946-4399-8B73-8647BD1CFE57}" type="presParOf" srcId="{010A3C65-85AA-4E4D-B491-DA74ABF9F1A2}" destId="{A29E28AA-B893-47E9-868E-1FDBE3D886F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406CDA-496E-4D46-8048-CB0BA7E93B42}"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425A94B-174E-4CAE-AF7B-0F24362ECC76}">
      <dgm:prSet/>
      <dgm:spPr/>
      <dgm:t>
        <a:bodyPr/>
        <a:lstStyle/>
        <a:p>
          <a:r>
            <a:rPr lang="fr-FR"/>
            <a:t>Les  années 1970, </a:t>
          </a:r>
          <a:endParaRPr lang="en-US"/>
        </a:p>
      </dgm:t>
    </dgm:pt>
    <dgm:pt modelId="{8DFFB0E1-75A7-483A-809B-E8242A6F54E8}" type="parTrans" cxnId="{B306D72F-2B44-4A27-AE25-3D12D98EE145}">
      <dgm:prSet/>
      <dgm:spPr/>
      <dgm:t>
        <a:bodyPr/>
        <a:lstStyle/>
        <a:p>
          <a:endParaRPr lang="en-US"/>
        </a:p>
      </dgm:t>
    </dgm:pt>
    <dgm:pt modelId="{89A250F4-DEDC-4A5E-B863-57A92A22A780}" type="sibTrans" cxnId="{B306D72F-2B44-4A27-AE25-3D12D98EE145}">
      <dgm:prSet/>
      <dgm:spPr/>
      <dgm:t>
        <a:bodyPr/>
        <a:lstStyle/>
        <a:p>
          <a:endParaRPr lang="en-US"/>
        </a:p>
      </dgm:t>
    </dgm:pt>
    <dgm:pt modelId="{A198A536-F0B2-4F8D-B1FA-16AEABE9F75F}">
      <dgm:prSet/>
      <dgm:spPr/>
      <dgm:t>
        <a:bodyPr/>
        <a:lstStyle/>
        <a:p>
          <a:r>
            <a:rPr lang="fr-FR"/>
            <a:t>En opposition aux méthodologies audio- orale et audiovisuelle,</a:t>
          </a:r>
          <a:endParaRPr lang="en-US"/>
        </a:p>
      </dgm:t>
    </dgm:pt>
    <dgm:pt modelId="{E46B96CC-18C3-4FFF-82A9-7CCD5FFCF247}" type="parTrans" cxnId="{93AACFB6-EF38-41FF-B748-F97E9C18F959}">
      <dgm:prSet/>
      <dgm:spPr/>
      <dgm:t>
        <a:bodyPr/>
        <a:lstStyle/>
        <a:p>
          <a:endParaRPr lang="en-US"/>
        </a:p>
      </dgm:t>
    </dgm:pt>
    <dgm:pt modelId="{833F03A8-4420-42D2-8186-75E36C3D9025}" type="sibTrans" cxnId="{93AACFB6-EF38-41FF-B748-F97E9C18F959}">
      <dgm:prSet/>
      <dgm:spPr/>
      <dgm:t>
        <a:bodyPr/>
        <a:lstStyle/>
        <a:p>
          <a:endParaRPr lang="en-US"/>
        </a:p>
      </dgm:t>
    </dgm:pt>
    <dgm:pt modelId="{02511DBC-858C-4BC1-9E53-422ED3EF7524}">
      <dgm:prSet/>
      <dgm:spPr/>
      <dgm:t>
        <a:bodyPr/>
        <a:lstStyle/>
        <a:p>
          <a:r>
            <a:rPr lang="fr-FR"/>
            <a:t>Un courant qui étend son rayon d’investigation aux aspects sémantiques et pragmatiques. </a:t>
          </a:r>
          <a:endParaRPr lang="en-US"/>
        </a:p>
      </dgm:t>
    </dgm:pt>
    <dgm:pt modelId="{0486E13D-87BB-48CC-BE01-9782042E64CB}" type="parTrans" cxnId="{A8CA5A98-61A9-453B-AD2C-02BA2A352B38}">
      <dgm:prSet/>
      <dgm:spPr/>
      <dgm:t>
        <a:bodyPr/>
        <a:lstStyle/>
        <a:p>
          <a:endParaRPr lang="en-US"/>
        </a:p>
      </dgm:t>
    </dgm:pt>
    <dgm:pt modelId="{E84A6B3F-2D61-41B9-8F2F-F5C6B9CB2252}" type="sibTrans" cxnId="{A8CA5A98-61A9-453B-AD2C-02BA2A352B38}">
      <dgm:prSet/>
      <dgm:spPr/>
      <dgm:t>
        <a:bodyPr/>
        <a:lstStyle/>
        <a:p>
          <a:endParaRPr lang="en-US"/>
        </a:p>
      </dgm:t>
    </dgm:pt>
    <dgm:pt modelId="{5B7D85E5-B8B8-4040-8864-607F8FF1EE86}">
      <dgm:prSet/>
      <dgm:spPr/>
      <dgm:t>
        <a:bodyPr/>
        <a:lstStyle/>
        <a:p>
          <a:r>
            <a:rPr lang="fr-FR"/>
            <a:t>Il s’agit de l’approche communicative. </a:t>
          </a:r>
          <a:endParaRPr lang="en-US"/>
        </a:p>
      </dgm:t>
    </dgm:pt>
    <dgm:pt modelId="{5931DDE8-2D43-4250-AAEC-7F2197C8DF4B}" type="parTrans" cxnId="{D8B8C927-2597-497E-B6C6-69063273E750}">
      <dgm:prSet/>
      <dgm:spPr/>
      <dgm:t>
        <a:bodyPr/>
        <a:lstStyle/>
        <a:p>
          <a:endParaRPr lang="en-US"/>
        </a:p>
      </dgm:t>
    </dgm:pt>
    <dgm:pt modelId="{9E42FD49-E0B8-493B-9A5C-445D6611FBC2}" type="sibTrans" cxnId="{D8B8C927-2597-497E-B6C6-69063273E750}">
      <dgm:prSet/>
      <dgm:spPr/>
      <dgm:t>
        <a:bodyPr/>
        <a:lstStyle/>
        <a:p>
          <a:endParaRPr lang="en-US"/>
        </a:p>
      </dgm:t>
    </dgm:pt>
    <dgm:pt modelId="{2368E8FC-05EF-4020-8B72-9CDE35BE13A7}" type="pres">
      <dgm:prSet presAssocID="{38406CDA-496E-4D46-8048-CB0BA7E93B42}" presName="root" presStyleCnt="0">
        <dgm:presLayoutVars>
          <dgm:dir/>
          <dgm:resizeHandles val="exact"/>
        </dgm:presLayoutVars>
      </dgm:prSet>
      <dgm:spPr/>
      <dgm:t>
        <a:bodyPr/>
        <a:lstStyle/>
        <a:p>
          <a:endParaRPr lang="fr-FR"/>
        </a:p>
      </dgm:t>
    </dgm:pt>
    <dgm:pt modelId="{0C562497-1C0E-4630-AB34-D82EE689459A}" type="pres">
      <dgm:prSet presAssocID="{38406CDA-496E-4D46-8048-CB0BA7E93B42}" presName="container" presStyleCnt="0">
        <dgm:presLayoutVars>
          <dgm:dir/>
          <dgm:resizeHandles val="exact"/>
        </dgm:presLayoutVars>
      </dgm:prSet>
      <dgm:spPr/>
    </dgm:pt>
    <dgm:pt modelId="{AECBCCCF-AA8B-429A-8537-527DE0138355}" type="pres">
      <dgm:prSet presAssocID="{E425A94B-174E-4CAE-AF7B-0F24362ECC76}" presName="compNode" presStyleCnt="0"/>
      <dgm:spPr/>
    </dgm:pt>
    <dgm:pt modelId="{3F588941-DB3A-4976-A738-F2E38CE41E0F}" type="pres">
      <dgm:prSet presAssocID="{E425A94B-174E-4CAE-AF7B-0F24362ECC76}" presName="iconBgRect" presStyleLbl="bgShp" presStyleIdx="0" presStyleCnt="4"/>
      <dgm:spPr/>
    </dgm:pt>
    <dgm:pt modelId="{02C8278E-8363-4E0D-A9FB-508D8BF6CCD6}" type="pres">
      <dgm:prSet presAssocID="{E425A94B-174E-4CAE-AF7B-0F24362ECC7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raphique à barres avec tendance à la hausse"/>
        </a:ext>
      </dgm:extLst>
    </dgm:pt>
    <dgm:pt modelId="{C9328872-EDAB-4BC8-A318-8A7B43B132E0}" type="pres">
      <dgm:prSet presAssocID="{E425A94B-174E-4CAE-AF7B-0F24362ECC76}" presName="spaceRect" presStyleCnt="0"/>
      <dgm:spPr/>
    </dgm:pt>
    <dgm:pt modelId="{C3581223-799E-4604-8F77-D458C8109041}" type="pres">
      <dgm:prSet presAssocID="{E425A94B-174E-4CAE-AF7B-0F24362ECC76}" presName="textRect" presStyleLbl="revTx" presStyleIdx="0" presStyleCnt="4">
        <dgm:presLayoutVars>
          <dgm:chMax val="1"/>
          <dgm:chPref val="1"/>
        </dgm:presLayoutVars>
      </dgm:prSet>
      <dgm:spPr/>
      <dgm:t>
        <a:bodyPr/>
        <a:lstStyle/>
        <a:p>
          <a:endParaRPr lang="fr-FR"/>
        </a:p>
      </dgm:t>
    </dgm:pt>
    <dgm:pt modelId="{79B13D8D-0709-45A3-A0AE-7172E40462EE}" type="pres">
      <dgm:prSet presAssocID="{89A250F4-DEDC-4A5E-B863-57A92A22A780}" presName="sibTrans" presStyleLbl="sibTrans2D1" presStyleIdx="0" presStyleCnt="0"/>
      <dgm:spPr/>
      <dgm:t>
        <a:bodyPr/>
        <a:lstStyle/>
        <a:p>
          <a:endParaRPr lang="fr-FR"/>
        </a:p>
      </dgm:t>
    </dgm:pt>
    <dgm:pt modelId="{73387DED-0498-4582-B552-081BB25BB25C}" type="pres">
      <dgm:prSet presAssocID="{A198A536-F0B2-4F8D-B1FA-16AEABE9F75F}" presName="compNode" presStyleCnt="0"/>
      <dgm:spPr/>
    </dgm:pt>
    <dgm:pt modelId="{0064AA09-2E1C-4B4E-8E18-054694C7EF8B}" type="pres">
      <dgm:prSet presAssocID="{A198A536-F0B2-4F8D-B1FA-16AEABE9F75F}" presName="iconBgRect" presStyleLbl="bgShp" presStyleIdx="1" presStyleCnt="4"/>
      <dgm:spPr/>
    </dgm:pt>
    <dgm:pt modelId="{6CC2E4CB-E892-4469-A9C3-EFF21E6E9766}" type="pres">
      <dgm:prSet presAssocID="{A198A536-F0B2-4F8D-B1FA-16AEABE9F75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ngue"/>
        </a:ext>
      </dgm:extLst>
    </dgm:pt>
    <dgm:pt modelId="{81FFC9D9-0823-41EA-B5E7-57801F295E9D}" type="pres">
      <dgm:prSet presAssocID="{A198A536-F0B2-4F8D-B1FA-16AEABE9F75F}" presName="spaceRect" presStyleCnt="0"/>
      <dgm:spPr/>
    </dgm:pt>
    <dgm:pt modelId="{E635BF98-C398-450C-A8E3-5DE2E1D96405}" type="pres">
      <dgm:prSet presAssocID="{A198A536-F0B2-4F8D-B1FA-16AEABE9F75F}" presName="textRect" presStyleLbl="revTx" presStyleIdx="1" presStyleCnt="4">
        <dgm:presLayoutVars>
          <dgm:chMax val="1"/>
          <dgm:chPref val="1"/>
        </dgm:presLayoutVars>
      </dgm:prSet>
      <dgm:spPr/>
      <dgm:t>
        <a:bodyPr/>
        <a:lstStyle/>
        <a:p>
          <a:endParaRPr lang="fr-FR"/>
        </a:p>
      </dgm:t>
    </dgm:pt>
    <dgm:pt modelId="{E210ED46-7BDE-4E26-B886-68C245E8508F}" type="pres">
      <dgm:prSet presAssocID="{833F03A8-4420-42D2-8186-75E36C3D9025}" presName="sibTrans" presStyleLbl="sibTrans2D1" presStyleIdx="0" presStyleCnt="0"/>
      <dgm:spPr/>
      <dgm:t>
        <a:bodyPr/>
        <a:lstStyle/>
        <a:p>
          <a:endParaRPr lang="fr-FR"/>
        </a:p>
      </dgm:t>
    </dgm:pt>
    <dgm:pt modelId="{B20F54D2-7E6E-4D55-94B6-1D2FF859A77F}" type="pres">
      <dgm:prSet presAssocID="{02511DBC-858C-4BC1-9E53-422ED3EF7524}" presName="compNode" presStyleCnt="0"/>
      <dgm:spPr/>
    </dgm:pt>
    <dgm:pt modelId="{B8DC39D5-0C76-4867-92D8-BB41C9A6BFA9}" type="pres">
      <dgm:prSet presAssocID="{02511DBC-858C-4BC1-9E53-422ED3EF7524}" presName="iconBgRect" presStyleLbl="bgShp" presStyleIdx="2" presStyleCnt="4"/>
      <dgm:spPr/>
    </dgm:pt>
    <dgm:pt modelId="{7284DCF8-CD30-4F0A-80B7-123387873936}" type="pres">
      <dgm:prSet presAssocID="{02511DBC-858C-4BC1-9E53-422ED3EF752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DBA73942-A447-42CC-AE81-CB686B9CC10E}" type="pres">
      <dgm:prSet presAssocID="{02511DBC-858C-4BC1-9E53-422ED3EF7524}" presName="spaceRect" presStyleCnt="0"/>
      <dgm:spPr/>
    </dgm:pt>
    <dgm:pt modelId="{9F8DCF80-FD81-4428-A179-83257A1EDD29}" type="pres">
      <dgm:prSet presAssocID="{02511DBC-858C-4BC1-9E53-422ED3EF7524}" presName="textRect" presStyleLbl="revTx" presStyleIdx="2" presStyleCnt="4">
        <dgm:presLayoutVars>
          <dgm:chMax val="1"/>
          <dgm:chPref val="1"/>
        </dgm:presLayoutVars>
      </dgm:prSet>
      <dgm:spPr/>
      <dgm:t>
        <a:bodyPr/>
        <a:lstStyle/>
        <a:p>
          <a:endParaRPr lang="fr-FR"/>
        </a:p>
      </dgm:t>
    </dgm:pt>
    <dgm:pt modelId="{DFE34A36-F119-4519-B3DE-162D64BA3575}" type="pres">
      <dgm:prSet presAssocID="{E84A6B3F-2D61-41B9-8F2F-F5C6B9CB2252}" presName="sibTrans" presStyleLbl="sibTrans2D1" presStyleIdx="0" presStyleCnt="0"/>
      <dgm:spPr/>
      <dgm:t>
        <a:bodyPr/>
        <a:lstStyle/>
        <a:p>
          <a:endParaRPr lang="fr-FR"/>
        </a:p>
      </dgm:t>
    </dgm:pt>
    <dgm:pt modelId="{89E0FD4A-C53A-43E6-8E9F-D7DBFE071650}" type="pres">
      <dgm:prSet presAssocID="{5B7D85E5-B8B8-4040-8864-607F8FF1EE86}" presName="compNode" presStyleCnt="0"/>
      <dgm:spPr/>
    </dgm:pt>
    <dgm:pt modelId="{3A17EEFC-575C-4AC6-9541-954BA44FF7DE}" type="pres">
      <dgm:prSet presAssocID="{5B7D85E5-B8B8-4040-8864-607F8FF1EE86}" presName="iconBgRect" presStyleLbl="bgShp" presStyleIdx="3" presStyleCnt="4"/>
      <dgm:spPr/>
    </dgm:pt>
    <dgm:pt modelId="{722631D1-4A5E-4130-A466-B5A91E3CC725}" type="pres">
      <dgm:prSet presAssocID="{5B7D85E5-B8B8-4040-8864-607F8FF1EE8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EB9FFD18-8FD3-4525-94ED-6C11C8FFA5A9}" type="pres">
      <dgm:prSet presAssocID="{5B7D85E5-B8B8-4040-8864-607F8FF1EE86}" presName="spaceRect" presStyleCnt="0"/>
      <dgm:spPr/>
    </dgm:pt>
    <dgm:pt modelId="{97F20CFD-4018-4583-92AC-8E3BF38561B9}" type="pres">
      <dgm:prSet presAssocID="{5B7D85E5-B8B8-4040-8864-607F8FF1EE86}" presName="textRect" presStyleLbl="revTx" presStyleIdx="3" presStyleCnt="4">
        <dgm:presLayoutVars>
          <dgm:chMax val="1"/>
          <dgm:chPref val="1"/>
        </dgm:presLayoutVars>
      </dgm:prSet>
      <dgm:spPr/>
      <dgm:t>
        <a:bodyPr/>
        <a:lstStyle/>
        <a:p>
          <a:endParaRPr lang="fr-FR"/>
        </a:p>
      </dgm:t>
    </dgm:pt>
  </dgm:ptLst>
  <dgm:cxnLst>
    <dgm:cxn modelId="{9FE4808F-FB43-447E-AC54-7EB02CC571AB}" type="presOf" srcId="{89A250F4-DEDC-4A5E-B863-57A92A22A780}" destId="{79B13D8D-0709-45A3-A0AE-7172E40462EE}" srcOrd="0" destOrd="0" presId="urn:microsoft.com/office/officeart/2018/2/layout/IconCircleList"/>
    <dgm:cxn modelId="{93AACFB6-EF38-41FF-B748-F97E9C18F959}" srcId="{38406CDA-496E-4D46-8048-CB0BA7E93B42}" destId="{A198A536-F0B2-4F8D-B1FA-16AEABE9F75F}" srcOrd="1" destOrd="0" parTransId="{E46B96CC-18C3-4FFF-82A9-7CCD5FFCF247}" sibTransId="{833F03A8-4420-42D2-8186-75E36C3D9025}"/>
    <dgm:cxn modelId="{85C0A8CF-50AD-4ECA-99C4-DE35BB02018C}" type="presOf" srcId="{38406CDA-496E-4D46-8048-CB0BA7E93B42}" destId="{2368E8FC-05EF-4020-8B72-9CDE35BE13A7}" srcOrd="0" destOrd="0" presId="urn:microsoft.com/office/officeart/2018/2/layout/IconCircleList"/>
    <dgm:cxn modelId="{27DC7643-D539-4E74-801B-050E6F9451F7}" type="presOf" srcId="{A198A536-F0B2-4F8D-B1FA-16AEABE9F75F}" destId="{E635BF98-C398-450C-A8E3-5DE2E1D96405}" srcOrd="0" destOrd="0" presId="urn:microsoft.com/office/officeart/2018/2/layout/IconCircleList"/>
    <dgm:cxn modelId="{B306D72F-2B44-4A27-AE25-3D12D98EE145}" srcId="{38406CDA-496E-4D46-8048-CB0BA7E93B42}" destId="{E425A94B-174E-4CAE-AF7B-0F24362ECC76}" srcOrd="0" destOrd="0" parTransId="{8DFFB0E1-75A7-483A-809B-E8242A6F54E8}" sibTransId="{89A250F4-DEDC-4A5E-B863-57A92A22A780}"/>
    <dgm:cxn modelId="{B919C112-B1D1-4BD5-BC02-66B8EB70F1DC}" type="presOf" srcId="{E425A94B-174E-4CAE-AF7B-0F24362ECC76}" destId="{C3581223-799E-4604-8F77-D458C8109041}" srcOrd="0" destOrd="0" presId="urn:microsoft.com/office/officeart/2018/2/layout/IconCircleList"/>
    <dgm:cxn modelId="{AC0DD633-D4DF-4ACD-A41E-C484F5435CE4}" type="presOf" srcId="{833F03A8-4420-42D2-8186-75E36C3D9025}" destId="{E210ED46-7BDE-4E26-B886-68C245E8508F}" srcOrd="0" destOrd="0" presId="urn:microsoft.com/office/officeart/2018/2/layout/IconCircleList"/>
    <dgm:cxn modelId="{D8B8C927-2597-497E-B6C6-69063273E750}" srcId="{38406CDA-496E-4D46-8048-CB0BA7E93B42}" destId="{5B7D85E5-B8B8-4040-8864-607F8FF1EE86}" srcOrd="3" destOrd="0" parTransId="{5931DDE8-2D43-4250-AAEC-7F2197C8DF4B}" sibTransId="{9E42FD49-E0B8-493B-9A5C-445D6611FBC2}"/>
    <dgm:cxn modelId="{1D70D23C-0F79-4C59-B33E-CE5FC47D177D}" type="presOf" srcId="{E84A6B3F-2D61-41B9-8F2F-F5C6B9CB2252}" destId="{DFE34A36-F119-4519-B3DE-162D64BA3575}" srcOrd="0" destOrd="0" presId="urn:microsoft.com/office/officeart/2018/2/layout/IconCircleList"/>
    <dgm:cxn modelId="{7BF69545-1680-4521-BEE1-C219D52660B7}" type="presOf" srcId="{02511DBC-858C-4BC1-9E53-422ED3EF7524}" destId="{9F8DCF80-FD81-4428-A179-83257A1EDD29}" srcOrd="0" destOrd="0" presId="urn:microsoft.com/office/officeart/2018/2/layout/IconCircleList"/>
    <dgm:cxn modelId="{36A1CDE6-01DB-4069-A73D-A7BD67970111}" type="presOf" srcId="{5B7D85E5-B8B8-4040-8864-607F8FF1EE86}" destId="{97F20CFD-4018-4583-92AC-8E3BF38561B9}" srcOrd="0" destOrd="0" presId="urn:microsoft.com/office/officeart/2018/2/layout/IconCircleList"/>
    <dgm:cxn modelId="{A8CA5A98-61A9-453B-AD2C-02BA2A352B38}" srcId="{38406CDA-496E-4D46-8048-CB0BA7E93B42}" destId="{02511DBC-858C-4BC1-9E53-422ED3EF7524}" srcOrd="2" destOrd="0" parTransId="{0486E13D-87BB-48CC-BE01-9782042E64CB}" sibTransId="{E84A6B3F-2D61-41B9-8F2F-F5C6B9CB2252}"/>
    <dgm:cxn modelId="{470709A1-40D0-4344-8124-036C5CADBCFF}" type="presParOf" srcId="{2368E8FC-05EF-4020-8B72-9CDE35BE13A7}" destId="{0C562497-1C0E-4630-AB34-D82EE689459A}" srcOrd="0" destOrd="0" presId="urn:microsoft.com/office/officeart/2018/2/layout/IconCircleList"/>
    <dgm:cxn modelId="{A44B718E-6C91-4228-A655-B3C837521401}" type="presParOf" srcId="{0C562497-1C0E-4630-AB34-D82EE689459A}" destId="{AECBCCCF-AA8B-429A-8537-527DE0138355}" srcOrd="0" destOrd="0" presId="urn:microsoft.com/office/officeart/2018/2/layout/IconCircleList"/>
    <dgm:cxn modelId="{D279CAAD-CEF8-48CE-AD28-9475344D0479}" type="presParOf" srcId="{AECBCCCF-AA8B-429A-8537-527DE0138355}" destId="{3F588941-DB3A-4976-A738-F2E38CE41E0F}" srcOrd="0" destOrd="0" presId="urn:microsoft.com/office/officeart/2018/2/layout/IconCircleList"/>
    <dgm:cxn modelId="{4A2B35E9-023C-4E34-9CDE-50D83299CBBD}" type="presParOf" srcId="{AECBCCCF-AA8B-429A-8537-527DE0138355}" destId="{02C8278E-8363-4E0D-A9FB-508D8BF6CCD6}" srcOrd="1" destOrd="0" presId="urn:microsoft.com/office/officeart/2018/2/layout/IconCircleList"/>
    <dgm:cxn modelId="{D69D1474-8001-4FEA-9D73-E854EF8FE095}" type="presParOf" srcId="{AECBCCCF-AA8B-429A-8537-527DE0138355}" destId="{C9328872-EDAB-4BC8-A318-8A7B43B132E0}" srcOrd="2" destOrd="0" presId="urn:microsoft.com/office/officeart/2018/2/layout/IconCircleList"/>
    <dgm:cxn modelId="{1DFC4FCF-A041-4EAA-901D-C5B54B9791D7}" type="presParOf" srcId="{AECBCCCF-AA8B-429A-8537-527DE0138355}" destId="{C3581223-799E-4604-8F77-D458C8109041}" srcOrd="3" destOrd="0" presId="urn:microsoft.com/office/officeart/2018/2/layout/IconCircleList"/>
    <dgm:cxn modelId="{06EC7D69-69AA-4ED1-A954-AB0E685244F1}" type="presParOf" srcId="{0C562497-1C0E-4630-AB34-D82EE689459A}" destId="{79B13D8D-0709-45A3-A0AE-7172E40462EE}" srcOrd="1" destOrd="0" presId="urn:microsoft.com/office/officeart/2018/2/layout/IconCircleList"/>
    <dgm:cxn modelId="{A7BDE653-3631-4D61-9727-4F9485FB9F28}" type="presParOf" srcId="{0C562497-1C0E-4630-AB34-D82EE689459A}" destId="{73387DED-0498-4582-B552-081BB25BB25C}" srcOrd="2" destOrd="0" presId="urn:microsoft.com/office/officeart/2018/2/layout/IconCircleList"/>
    <dgm:cxn modelId="{057F9A20-231C-47C1-BB05-4FE4F8ECAFAC}" type="presParOf" srcId="{73387DED-0498-4582-B552-081BB25BB25C}" destId="{0064AA09-2E1C-4B4E-8E18-054694C7EF8B}" srcOrd="0" destOrd="0" presId="urn:microsoft.com/office/officeart/2018/2/layout/IconCircleList"/>
    <dgm:cxn modelId="{325C4CDB-E901-480F-BD03-F87C20C4CC8F}" type="presParOf" srcId="{73387DED-0498-4582-B552-081BB25BB25C}" destId="{6CC2E4CB-E892-4469-A9C3-EFF21E6E9766}" srcOrd="1" destOrd="0" presId="urn:microsoft.com/office/officeart/2018/2/layout/IconCircleList"/>
    <dgm:cxn modelId="{9989B92B-DC0B-4CBF-928F-EEC9D6486AAD}" type="presParOf" srcId="{73387DED-0498-4582-B552-081BB25BB25C}" destId="{81FFC9D9-0823-41EA-B5E7-57801F295E9D}" srcOrd="2" destOrd="0" presId="urn:microsoft.com/office/officeart/2018/2/layout/IconCircleList"/>
    <dgm:cxn modelId="{8A0A09C7-3E3A-4CE6-B844-1199CC9CD2CD}" type="presParOf" srcId="{73387DED-0498-4582-B552-081BB25BB25C}" destId="{E635BF98-C398-450C-A8E3-5DE2E1D96405}" srcOrd="3" destOrd="0" presId="urn:microsoft.com/office/officeart/2018/2/layout/IconCircleList"/>
    <dgm:cxn modelId="{2E3EEA4B-7A07-4A4F-831C-701008050BC6}" type="presParOf" srcId="{0C562497-1C0E-4630-AB34-D82EE689459A}" destId="{E210ED46-7BDE-4E26-B886-68C245E8508F}" srcOrd="3" destOrd="0" presId="urn:microsoft.com/office/officeart/2018/2/layout/IconCircleList"/>
    <dgm:cxn modelId="{0BD4A8A0-0C71-40C3-AE0A-90C8A166481E}" type="presParOf" srcId="{0C562497-1C0E-4630-AB34-D82EE689459A}" destId="{B20F54D2-7E6E-4D55-94B6-1D2FF859A77F}" srcOrd="4" destOrd="0" presId="urn:microsoft.com/office/officeart/2018/2/layout/IconCircleList"/>
    <dgm:cxn modelId="{95C424A0-A223-45A8-8911-D60965F7718D}" type="presParOf" srcId="{B20F54D2-7E6E-4D55-94B6-1D2FF859A77F}" destId="{B8DC39D5-0C76-4867-92D8-BB41C9A6BFA9}" srcOrd="0" destOrd="0" presId="urn:microsoft.com/office/officeart/2018/2/layout/IconCircleList"/>
    <dgm:cxn modelId="{C2799C33-0624-4927-A158-907C76BE058A}" type="presParOf" srcId="{B20F54D2-7E6E-4D55-94B6-1D2FF859A77F}" destId="{7284DCF8-CD30-4F0A-80B7-123387873936}" srcOrd="1" destOrd="0" presId="urn:microsoft.com/office/officeart/2018/2/layout/IconCircleList"/>
    <dgm:cxn modelId="{E09E26AC-2FB7-4584-B6CB-F926A48CF5B4}" type="presParOf" srcId="{B20F54D2-7E6E-4D55-94B6-1D2FF859A77F}" destId="{DBA73942-A447-42CC-AE81-CB686B9CC10E}" srcOrd="2" destOrd="0" presId="urn:microsoft.com/office/officeart/2018/2/layout/IconCircleList"/>
    <dgm:cxn modelId="{C15D74E8-0A56-4D63-8E39-400D1B87B3D1}" type="presParOf" srcId="{B20F54D2-7E6E-4D55-94B6-1D2FF859A77F}" destId="{9F8DCF80-FD81-4428-A179-83257A1EDD29}" srcOrd="3" destOrd="0" presId="urn:microsoft.com/office/officeart/2018/2/layout/IconCircleList"/>
    <dgm:cxn modelId="{88E0F45F-7336-45E3-96A6-859C855458FB}" type="presParOf" srcId="{0C562497-1C0E-4630-AB34-D82EE689459A}" destId="{DFE34A36-F119-4519-B3DE-162D64BA3575}" srcOrd="5" destOrd="0" presId="urn:microsoft.com/office/officeart/2018/2/layout/IconCircleList"/>
    <dgm:cxn modelId="{75B13B70-D476-42AA-A759-49CC68DCD3F3}" type="presParOf" srcId="{0C562497-1C0E-4630-AB34-D82EE689459A}" destId="{89E0FD4A-C53A-43E6-8E9F-D7DBFE071650}" srcOrd="6" destOrd="0" presId="urn:microsoft.com/office/officeart/2018/2/layout/IconCircleList"/>
    <dgm:cxn modelId="{F88E73C7-165D-4697-9F02-2A5D2B5454AD}" type="presParOf" srcId="{89E0FD4A-C53A-43E6-8E9F-D7DBFE071650}" destId="{3A17EEFC-575C-4AC6-9541-954BA44FF7DE}" srcOrd="0" destOrd="0" presId="urn:microsoft.com/office/officeart/2018/2/layout/IconCircleList"/>
    <dgm:cxn modelId="{5CB31525-8877-4A0F-AD2A-829A93D271AF}" type="presParOf" srcId="{89E0FD4A-C53A-43E6-8E9F-D7DBFE071650}" destId="{722631D1-4A5E-4130-A466-B5A91E3CC725}" srcOrd="1" destOrd="0" presId="urn:microsoft.com/office/officeart/2018/2/layout/IconCircleList"/>
    <dgm:cxn modelId="{CE2B9F4F-DC24-4D0E-85B6-2EDDF90D28FE}" type="presParOf" srcId="{89E0FD4A-C53A-43E6-8E9F-D7DBFE071650}" destId="{EB9FFD18-8FD3-4525-94ED-6C11C8FFA5A9}" srcOrd="2" destOrd="0" presId="urn:microsoft.com/office/officeart/2018/2/layout/IconCircleList"/>
    <dgm:cxn modelId="{C7103C8E-9C02-43AF-8A06-04A02E02A8E4}" type="presParOf" srcId="{89E0FD4A-C53A-43E6-8E9F-D7DBFE071650}" destId="{97F20CFD-4018-4583-92AC-8E3BF38561B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EF5D20-42D0-46C2-8C67-0A7F645C71C2}">
      <dsp:nvSpPr>
        <dsp:cNvPr id="0" name=""/>
        <dsp:cNvSpPr/>
      </dsp:nvSpPr>
      <dsp:spPr>
        <a:xfrm>
          <a:off x="0" y="3315"/>
          <a:ext cx="8987404" cy="10455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8995EB-85B5-488D-BF5B-62350793EDCB}">
      <dsp:nvSpPr>
        <dsp:cNvPr id="0" name=""/>
        <dsp:cNvSpPr/>
      </dsp:nvSpPr>
      <dsp:spPr>
        <a:xfrm>
          <a:off x="316293" y="238575"/>
          <a:ext cx="575640" cy="57507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C75C683-5A6A-415D-90B1-181476888E07}">
      <dsp:nvSpPr>
        <dsp:cNvPr id="0" name=""/>
        <dsp:cNvSpPr/>
      </dsp:nvSpPr>
      <dsp:spPr>
        <a:xfrm>
          <a:off x="1208226" y="3315"/>
          <a:ext cx="7731839" cy="1046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767" tIns="110767" rIns="110767" bIns="110767" numCol="1" spcCol="1270" anchor="ctr" anchorCtr="0">
          <a:noAutofit/>
        </a:bodyPr>
        <a:lstStyle/>
        <a:p>
          <a:pPr lvl="0" algn="l" defTabSz="622300">
            <a:lnSpc>
              <a:spcPct val="100000"/>
            </a:lnSpc>
            <a:spcBef>
              <a:spcPct val="0"/>
            </a:spcBef>
            <a:spcAft>
              <a:spcPct val="35000"/>
            </a:spcAft>
          </a:pPr>
          <a:r>
            <a:rPr lang="fr-FR" sz="1400" kern="1200" dirty="0"/>
            <a:t>En didactique du français en tant que langue étrangère – et peut être même dans l’éducation en général - les innovations et les progrès décisifs ne viennent pas, dans la majorité, des cas de la discipline interne, mais sont le produit de causes et d’exigences externes pour une large part. </a:t>
          </a:r>
          <a:endParaRPr lang="en-US" sz="1400" kern="1200" dirty="0"/>
        </a:p>
      </dsp:txBody>
      <dsp:txXfrm>
        <a:off x="1208226" y="3315"/>
        <a:ext cx="7731839" cy="1046619"/>
      </dsp:txXfrm>
    </dsp:sp>
    <dsp:sp modelId="{28A3A480-0D93-4F79-8FDB-E700E060388F}">
      <dsp:nvSpPr>
        <dsp:cNvPr id="0" name=""/>
        <dsp:cNvSpPr/>
      </dsp:nvSpPr>
      <dsp:spPr>
        <a:xfrm>
          <a:off x="0" y="1303660"/>
          <a:ext cx="8987404" cy="10455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1AD197-24CB-4340-AEAF-D74AD3B5B6F3}">
      <dsp:nvSpPr>
        <dsp:cNvPr id="0" name=""/>
        <dsp:cNvSpPr/>
      </dsp:nvSpPr>
      <dsp:spPr>
        <a:xfrm>
          <a:off x="316293" y="1538920"/>
          <a:ext cx="575640" cy="57507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B501AB-A623-4983-913C-5CD04FE0ADE8}">
      <dsp:nvSpPr>
        <dsp:cNvPr id="0" name=""/>
        <dsp:cNvSpPr/>
      </dsp:nvSpPr>
      <dsp:spPr>
        <a:xfrm>
          <a:off x="1208226" y="1303660"/>
          <a:ext cx="7731839" cy="1046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767" tIns="110767" rIns="110767" bIns="110767" numCol="1" spcCol="1270" anchor="ctr" anchorCtr="0">
          <a:noAutofit/>
        </a:bodyPr>
        <a:lstStyle/>
        <a:p>
          <a:pPr lvl="0" algn="l" defTabSz="622300">
            <a:lnSpc>
              <a:spcPct val="100000"/>
            </a:lnSpc>
            <a:spcBef>
              <a:spcPct val="0"/>
            </a:spcBef>
            <a:spcAft>
              <a:spcPct val="35000"/>
            </a:spcAft>
          </a:pPr>
          <a:r>
            <a:rPr lang="fr-FR" sz="1400" kern="1200"/>
            <a:t>Nous proposons un parcours à travers les différentes méthodologies de l’enseignement des langues étrangères et en particulier du français, depuis le 18</a:t>
          </a:r>
          <a:r>
            <a:rPr lang="fr-FR" sz="1400" kern="1200" baseline="30000"/>
            <a:t>ème</a:t>
          </a:r>
          <a:r>
            <a:rPr lang="fr-FR" sz="1400" kern="1200"/>
            <a:t> siècle jusqu’à nos jours, afin d’en apprécier l’évolution initiale. </a:t>
          </a:r>
          <a:endParaRPr lang="en-US" sz="1400" kern="1200"/>
        </a:p>
      </dsp:txBody>
      <dsp:txXfrm>
        <a:off x="1208226" y="1303660"/>
        <a:ext cx="7731839" cy="1046619"/>
      </dsp:txXfrm>
    </dsp:sp>
    <dsp:sp modelId="{D67E3308-52FC-42E1-92CA-14C66CFE66F0}">
      <dsp:nvSpPr>
        <dsp:cNvPr id="0" name=""/>
        <dsp:cNvSpPr/>
      </dsp:nvSpPr>
      <dsp:spPr>
        <a:xfrm>
          <a:off x="0" y="2604005"/>
          <a:ext cx="8987404" cy="104559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DCA302-A9A7-4556-9657-E523FA511004}">
      <dsp:nvSpPr>
        <dsp:cNvPr id="0" name=""/>
        <dsp:cNvSpPr/>
      </dsp:nvSpPr>
      <dsp:spPr>
        <a:xfrm>
          <a:off x="316293" y="2839265"/>
          <a:ext cx="575640" cy="575078"/>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AD75E54-2C55-4AE8-A860-5EC01A9C8975}">
      <dsp:nvSpPr>
        <dsp:cNvPr id="0" name=""/>
        <dsp:cNvSpPr/>
      </dsp:nvSpPr>
      <dsp:spPr>
        <a:xfrm>
          <a:off x="1208226" y="2604005"/>
          <a:ext cx="7731839" cy="1046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767" tIns="110767" rIns="110767" bIns="110767" numCol="1" spcCol="1270" anchor="ctr" anchorCtr="0">
          <a:noAutofit/>
        </a:bodyPr>
        <a:lstStyle/>
        <a:p>
          <a:pPr lvl="0" algn="l" defTabSz="622300">
            <a:lnSpc>
              <a:spcPct val="100000"/>
            </a:lnSpc>
            <a:spcBef>
              <a:spcPct val="0"/>
            </a:spcBef>
            <a:spcAft>
              <a:spcPct val="35000"/>
            </a:spcAft>
          </a:pPr>
          <a:r>
            <a:rPr lang="fr-FR" sz="1400" kern="1200"/>
            <a:t>Nous allons aussi tenter d’expliquer les raisons qui ont permis à un courant d’apparaître et un autre de disparaître. </a:t>
          </a:r>
          <a:endParaRPr lang="en-US" sz="1400" kern="1200"/>
        </a:p>
      </dsp:txBody>
      <dsp:txXfrm>
        <a:off x="1208226" y="2604005"/>
        <a:ext cx="7731839" cy="10466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34CCE-98FC-4F71-BE0D-B03058161B24}">
      <dsp:nvSpPr>
        <dsp:cNvPr id="0" name=""/>
        <dsp:cNvSpPr/>
      </dsp:nvSpPr>
      <dsp:spPr>
        <a:xfrm>
          <a:off x="0" y="2185"/>
          <a:ext cx="6832212" cy="110745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F59483-B407-4ECC-B254-34C32227BB05}">
      <dsp:nvSpPr>
        <dsp:cNvPr id="0" name=""/>
        <dsp:cNvSpPr/>
      </dsp:nvSpPr>
      <dsp:spPr>
        <a:xfrm>
          <a:off x="335004" y="251362"/>
          <a:ext cx="609099" cy="60909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A8299BC-3D1E-470B-ABAF-D29F7816E0B9}">
      <dsp:nvSpPr>
        <dsp:cNvPr id="0" name=""/>
        <dsp:cNvSpPr/>
      </dsp:nvSpPr>
      <dsp:spPr>
        <a:xfrm>
          <a:off x="1279109" y="2185"/>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lvl="0" algn="l" defTabSz="666750">
            <a:lnSpc>
              <a:spcPct val="90000"/>
            </a:lnSpc>
            <a:spcBef>
              <a:spcPct val="0"/>
            </a:spcBef>
            <a:spcAft>
              <a:spcPct val="35000"/>
            </a:spcAft>
          </a:pPr>
          <a:r>
            <a:rPr lang="fr-FR" sz="1500" kern="1200"/>
            <a:t>Elle fut largement adoptée dans le 18</a:t>
          </a:r>
          <a:r>
            <a:rPr lang="fr-FR" sz="1500" kern="1200" baseline="30000"/>
            <a:t>ème</a:t>
          </a:r>
          <a:r>
            <a:rPr lang="fr-FR" sz="1500" kern="1200"/>
            <a:t> et la première moitié du 19</a:t>
          </a:r>
          <a:r>
            <a:rPr lang="fr-FR" sz="1500" kern="1200" baseline="30000"/>
            <a:t>ème</a:t>
          </a:r>
          <a:r>
            <a:rPr lang="fr-FR" sz="1500" kern="1200"/>
            <a:t> siècle.</a:t>
          </a:r>
          <a:endParaRPr lang="en-US" sz="1500" kern="1200"/>
        </a:p>
      </dsp:txBody>
      <dsp:txXfrm>
        <a:off x="1279109" y="2185"/>
        <a:ext cx="5553102" cy="1107454"/>
      </dsp:txXfrm>
    </dsp:sp>
    <dsp:sp modelId="{25AFA5C2-8298-40F6-AD44-72B574CD0C07}">
      <dsp:nvSpPr>
        <dsp:cNvPr id="0" name=""/>
        <dsp:cNvSpPr/>
      </dsp:nvSpPr>
      <dsp:spPr>
        <a:xfrm>
          <a:off x="0" y="1386503"/>
          <a:ext cx="6832212" cy="110745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4B05BD-0349-40A0-B032-F91D0AB3FB80}">
      <dsp:nvSpPr>
        <dsp:cNvPr id="0" name=""/>
        <dsp:cNvSpPr/>
      </dsp:nvSpPr>
      <dsp:spPr>
        <a:xfrm>
          <a:off x="335004" y="1635680"/>
          <a:ext cx="609099" cy="60909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B6C988F-B506-4956-B155-03DC07A4AF3E}">
      <dsp:nvSpPr>
        <dsp:cNvPr id="0" name=""/>
        <dsp:cNvSpPr/>
      </dsp:nvSpPr>
      <dsp:spPr>
        <a:xfrm>
          <a:off x="1279109" y="1386503"/>
          <a:ext cx="3074495"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lvl="0" algn="l" defTabSz="666750">
            <a:lnSpc>
              <a:spcPct val="90000"/>
            </a:lnSpc>
            <a:spcBef>
              <a:spcPct val="0"/>
            </a:spcBef>
            <a:spcAft>
              <a:spcPct val="35000"/>
            </a:spcAft>
          </a:pPr>
          <a:r>
            <a:rPr lang="fr-FR" sz="1500" kern="1200"/>
            <a:t>L’acquisition   de la langue se fait essentiellement par un enseignement explicite de la grammaire, </a:t>
          </a:r>
          <a:endParaRPr lang="en-US" sz="1500" kern="1200"/>
        </a:p>
      </dsp:txBody>
      <dsp:txXfrm>
        <a:off x="1279109" y="1386503"/>
        <a:ext cx="3074495" cy="1107454"/>
      </dsp:txXfrm>
    </dsp:sp>
    <dsp:sp modelId="{8F8E73FA-050D-4DDE-B5E5-CDE826AB2C57}">
      <dsp:nvSpPr>
        <dsp:cNvPr id="0" name=""/>
        <dsp:cNvSpPr/>
      </dsp:nvSpPr>
      <dsp:spPr>
        <a:xfrm>
          <a:off x="4353605" y="1386503"/>
          <a:ext cx="2478606"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lvl="0" algn="l" defTabSz="488950">
            <a:lnSpc>
              <a:spcPct val="90000"/>
            </a:lnSpc>
            <a:spcBef>
              <a:spcPct val="0"/>
            </a:spcBef>
            <a:spcAft>
              <a:spcPct val="35000"/>
            </a:spcAft>
          </a:pPr>
          <a:r>
            <a:rPr lang="fr-FR" sz="1100" kern="1200"/>
            <a:t>nécessitant un métalangage conséquent et l’explication de textes littéraires. </a:t>
          </a:r>
          <a:endParaRPr lang="en-US" sz="1100" kern="1200"/>
        </a:p>
      </dsp:txBody>
      <dsp:txXfrm>
        <a:off x="4353605" y="1386503"/>
        <a:ext cx="2478606" cy="1107454"/>
      </dsp:txXfrm>
    </dsp:sp>
    <dsp:sp modelId="{944A4C6D-10B4-44DA-ACFC-C0079A2886CC}">
      <dsp:nvSpPr>
        <dsp:cNvPr id="0" name=""/>
        <dsp:cNvSpPr/>
      </dsp:nvSpPr>
      <dsp:spPr>
        <a:xfrm>
          <a:off x="0" y="2770821"/>
          <a:ext cx="6832212" cy="110745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24626B-E4DD-4C44-9841-FF4CACA81C67}">
      <dsp:nvSpPr>
        <dsp:cNvPr id="0" name=""/>
        <dsp:cNvSpPr/>
      </dsp:nvSpPr>
      <dsp:spPr>
        <a:xfrm>
          <a:off x="335004" y="3019998"/>
          <a:ext cx="609099" cy="60909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CE02C09-6017-4434-9A15-3519A1365905}">
      <dsp:nvSpPr>
        <dsp:cNvPr id="0" name=""/>
        <dsp:cNvSpPr/>
      </dsp:nvSpPr>
      <dsp:spPr>
        <a:xfrm>
          <a:off x="1279109" y="2770821"/>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lvl="0" algn="l" defTabSz="666750">
            <a:lnSpc>
              <a:spcPct val="90000"/>
            </a:lnSpc>
            <a:spcBef>
              <a:spcPct val="0"/>
            </a:spcBef>
            <a:spcAft>
              <a:spcPct val="35000"/>
            </a:spcAft>
          </a:pPr>
          <a:r>
            <a:rPr lang="fr-FR" sz="1500" kern="1200"/>
            <a:t>La langue est une discipline intellectuelle basée sur l’apprentissage de règles théoriques. </a:t>
          </a:r>
          <a:endParaRPr lang="en-US" sz="1500" kern="1200"/>
        </a:p>
      </dsp:txBody>
      <dsp:txXfrm>
        <a:off x="1279109" y="2770821"/>
        <a:ext cx="5553102" cy="1107454"/>
      </dsp:txXfrm>
    </dsp:sp>
    <dsp:sp modelId="{F56C7B9C-5E08-48A4-9F58-89AC323EB95D}">
      <dsp:nvSpPr>
        <dsp:cNvPr id="0" name=""/>
        <dsp:cNvSpPr/>
      </dsp:nvSpPr>
      <dsp:spPr>
        <a:xfrm>
          <a:off x="0" y="4155139"/>
          <a:ext cx="6832212" cy="110745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C103F5-F7EF-4D36-9519-0138301500EC}">
      <dsp:nvSpPr>
        <dsp:cNvPr id="0" name=""/>
        <dsp:cNvSpPr/>
      </dsp:nvSpPr>
      <dsp:spPr>
        <a:xfrm>
          <a:off x="335004" y="4404316"/>
          <a:ext cx="609099" cy="609099"/>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A5A5FE1-5AD0-4DD9-8EAB-9C8C2A285A5E}">
      <dsp:nvSpPr>
        <dsp:cNvPr id="0" name=""/>
        <dsp:cNvSpPr/>
      </dsp:nvSpPr>
      <dsp:spPr>
        <a:xfrm>
          <a:off x="1279109" y="4155139"/>
          <a:ext cx="5553102" cy="1107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206" tIns="117206" rIns="117206" bIns="117206" numCol="1" spcCol="1270" anchor="ctr" anchorCtr="0">
          <a:noAutofit/>
        </a:bodyPr>
        <a:lstStyle/>
        <a:p>
          <a:pPr lvl="0" algn="l" defTabSz="666750">
            <a:lnSpc>
              <a:spcPct val="90000"/>
            </a:lnSpc>
            <a:spcBef>
              <a:spcPct val="0"/>
            </a:spcBef>
            <a:spcAft>
              <a:spcPct val="35000"/>
            </a:spcAft>
          </a:pPr>
          <a:r>
            <a:rPr lang="fr-FR" sz="1500" kern="1200"/>
            <a:t>Elle proposait comme stratégie principale la lecture et la traduction de textes littéraires en langue étrangère.</a:t>
          </a:r>
          <a:endParaRPr lang="en-US" sz="1500" kern="1200"/>
        </a:p>
      </dsp:txBody>
      <dsp:txXfrm>
        <a:off x="1279109" y="4155139"/>
        <a:ext cx="5553102" cy="11074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defRPr b="1"/>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1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ABECD-8C10-4872-9A67-9D1D891C3302}" type="datetimeFigureOut">
              <a:rPr lang="fr-FR" smtClean="0"/>
              <a:t>16/03/2020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D8BE4-AA86-4E0B-B7C3-166F2C081B01}" type="slidenum">
              <a:rPr lang="fr-FR" smtClean="0"/>
              <a:t>‹N°›</a:t>
            </a:fld>
            <a:endParaRPr lang="fr-FR"/>
          </a:p>
        </p:txBody>
      </p:sp>
    </p:spTree>
    <p:extLst>
      <p:ext uri="{BB962C8B-B14F-4D97-AF65-F5344CB8AC3E}">
        <p14:creationId xmlns:p14="http://schemas.microsoft.com/office/powerpoint/2010/main" val="2143947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C3FB1C1-D309-44D9-B015-5E7241A66277}"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286903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D3A1425-4DA1-439E-9BA1-33089BD370D3}"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415858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7EC4333-B219-499D-9F7B-BE7960BF7259}"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DB9262-A758-4FD6-8BAD-711C606BA141}"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076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2E1846DA-6D76-4855-95A6-9D7046AB788C}"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4022495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556D4C0-5856-4FB8-AFCE-C940F626B00C}"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DB9262-A758-4FD6-8BAD-711C606BA141}"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7752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3396436-F548-4EC6-85E7-174FA4809787}"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137489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E036CEF-EDAE-4A25-9FBF-1CC3E6934DC6}"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2351361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D099650-B2A4-4B76-BC76-2E8B26746CF4}"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55575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092FCAD-F6F3-4FFD-8B11-D6BD32E15004}"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181538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2B80C27-DE6D-4099-B870-FB42EB368651}"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163899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E2A6415-1934-45A1-9518-2EE6D3AC7126}"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357260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1A7F5CB-66B3-40D9-8476-12149139E75E}" type="datetime1">
              <a:rPr lang="fr-FR" smtClean="0"/>
              <a:t>16/03/2020</a:t>
            </a:fld>
            <a:endParaRPr lang="fr-FR"/>
          </a:p>
        </p:txBody>
      </p:sp>
      <p:sp>
        <p:nvSpPr>
          <p:cNvPr id="8" name="Footer Placeholder 7"/>
          <p:cNvSpPr>
            <a:spLocks noGrp="1"/>
          </p:cNvSpPr>
          <p:nvPr>
            <p:ph type="ftr" sz="quarter" idx="11"/>
          </p:nvPr>
        </p:nvSpPr>
        <p:spPr/>
        <p:txBody>
          <a:bodyPr/>
          <a:lstStyle/>
          <a:p>
            <a:r>
              <a:rPr lang="fr-FR"/>
              <a:t>Chakib TAZI                                                                                                                                                           Semestre VI</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524150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8941E4-EFF0-49D3-B39B-E73BBFF40492}" type="datetime1">
              <a:rPr lang="fr-FR" smtClean="0"/>
              <a:t>16/03/2020</a:t>
            </a:fld>
            <a:endParaRPr lang="fr-FR"/>
          </a:p>
        </p:txBody>
      </p:sp>
      <p:sp>
        <p:nvSpPr>
          <p:cNvPr id="4" name="Footer Placeholder 3"/>
          <p:cNvSpPr>
            <a:spLocks noGrp="1"/>
          </p:cNvSpPr>
          <p:nvPr>
            <p:ph type="ftr" sz="quarter" idx="11"/>
          </p:nvPr>
        </p:nvSpPr>
        <p:spPr/>
        <p:txBody>
          <a:bodyPr/>
          <a:lstStyle/>
          <a:p>
            <a:r>
              <a:rPr lang="fr-FR"/>
              <a:t>Chakib TAZI                                                                                                                                                           Semestre VI</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50357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D8B5D-FEDD-4979-B318-3273B4DDF3CF}" type="datetime1">
              <a:rPr lang="fr-FR" smtClean="0"/>
              <a:t>16/03/2020</a:t>
            </a:fld>
            <a:endParaRPr lang="fr-FR"/>
          </a:p>
        </p:txBody>
      </p:sp>
      <p:sp>
        <p:nvSpPr>
          <p:cNvPr id="3" name="Footer Placeholder 2"/>
          <p:cNvSpPr>
            <a:spLocks noGrp="1"/>
          </p:cNvSpPr>
          <p:nvPr>
            <p:ph type="ftr" sz="quarter" idx="11"/>
          </p:nvPr>
        </p:nvSpPr>
        <p:spPr/>
        <p:txBody>
          <a:bodyPr/>
          <a:lstStyle/>
          <a:p>
            <a:r>
              <a:rPr lang="fr-FR"/>
              <a:t>Chakib TAZI                                                                                                                                                           Semestre VI</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3005981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2F6006A5-703F-46C0-95E3-72BF5FDBBA09}"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153594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9AD3315-9D7A-4CCF-A637-3D17D0CBD602}"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9DB9262-A758-4FD6-8BAD-711C606BA141}" type="slidenum">
              <a:rPr lang="fr-FR" smtClean="0"/>
              <a:t>‹N°›</a:t>
            </a:fld>
            <a:endParaRPr lang="fr-FR"/>
          </a:p>
        </p:txBody>
      </p:sp>
    </p:spTree>
    <p:extLst>
      <p:ext uri="{BB962C8B-B14F-4D97-AF65-F5344CB8AC3E}">
        <p14:creationId xmlns:p14="http://schemas.microsoft.com/office/powerpoint/2010/main" val="296035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141FA1-188D-49C3-AD8F-1CEE16FC0AEF}" type="datetime1">
              <a:rPr lang="fr-FR" smtClean="0"/>
              <a:t>16/03/2020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Chakib TAZI                                                                                                                                                           Semestre VI</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9DB9262-A758-4FD6-8BAD-711C606BA141}" type="slidenum">
              <a:rPr lang="fr-FR" smtClean="0"/>
              <a:t>‹N°›</a:t>
            </a:fld>
            <a:endParaRPr lang="fr-FR"/>
          </a:p>
        </p:txBody>
      </p:sp>
    </p:spTree>
    <p:extLst>
      <p:ext uri="{BB962C8B-B14F-4D97-AF65-F5344CB8AC3E}">
        <p14:creationId xmlns:p14="http://schemas.microsoft.com/office/powerpoint/2010/main" val="3079186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427F5A6-6923-48E9-81AD-145DD01AB39D}"/>
              </a:ext>
            </a:extLst>
          </p:cNvPr>
          <p:cNvSpPr>
            <a:spLocks noGrp="1"/>
          </p:cNvSpPr>
          <p:nvPr>
            <p:ph type="ctrTitle"/>
          </p:nvPr>
        </p:nvSpPr>
        <p:spPr/>
        <p:txBody>
          <a:bodyPr>
            <a:normAutofit/>
          </a:bodyPr>
          <a:lstStyle/>
          <a:p>
            <a:pPr algn="ctr"/>
            <a:r>
              <a:rPr lang="fr-FR" dirty="0" smtClean="0"/>
              <a:t> MODULE:</a:t>
            </a:r>
            <a:br>
              <a:rPr lang="fr-FR" dirty="0" smtClean="0"/>
            </a:br>
            <a:r>
              <a:rPr lang="fr-FR" dirty="0" smtClean="0"/>
              <a:t>D</a:t>
            </a:r>
            <a:r>
              <a:rPr lang="fr-FR" dirty="0" smtClean="0"/>
              <a:t>idactique </a:t>
            </a:r>
            <a:r>
              <a:rPr lang="fr-FR" dirty="0"/>
              <a:t>du français </a:t>
            </a:r>
          </a:p>
        </p:txBody>
      </p:sp>
      <p:sp>
        <p:nvSpPr>
          <p:cNvPr id="3" name="Sous-titre 2">
            <a:extLst>
              <a:ext uri="{FF2B5EF4-FFF2-40B4-BE49-F238E27FC236}">
                <a16:creationId xmlns="" xmlns:a16="http://schemas.microsoft.com/office/drawing/2014/main" id="{48004DCC-11DC-46BF-A8C6-BDF07231638D}"/>
              </a:ext>
            </a:extLst>
          </p:cNvPr>
          <p:cNvSpPr>
            <a:spLocks noGrp="1"/>
          </p:cNvSpPr>
          <p:nvPr>
            <p:ph type="subTitle" idx="1"/>
          </p:nvPr>
        </p:nvSpPr>
        <p:spPr/>
        <p:txBody>
          <a:bodyPr>
            <a:normAutofit lnSpcReduction="10000"/>
          </a:bodyPr>
          <a:lstStyle/>
          <a:p>
            <a:pPr algn="ctr"/>
            <a:r>
              <a:rPr lang="fr-FR" b="1" dirty="0"/>
              <a:t>Histoire et </a:t>
            </a:r>
            <a:r>
              <a:rPr lang="fr-FR" b="1" dirty="0" smtClean="0"/>
              <a:t>méthodes</a:t>
            </a:r>
          </a:p>
          <a:p>
            <a:pPr algn="ctr"/>
            <a:r>
              <a:rPr lang="fr-FR" b="1" dirty="0" smtClean="0"/>
              <a:t>SEMESTRE VI TRONC COMMUN</a:t>
            </a:r>
          </a:p>
          <a:p>
            <a:pPr algn="ctr"/>
            <a:r>
              <a:rPr lang="fr-FR" b="1" dirty="0" smtClean="0"/>
              <a:t>FR 438 et FR 538</a:t>
            </a:r>
            <a:endParaRPr lang="fr-FR" b="1" dirty="0"/>
          </a:p>
        </p:txBody>
      </p:sp>
      <p:sp>
        <p:nvSpPr>
          <p:cNvPr id="4" name="Espace réservé du numéro de diapositive 3">
            <a:extLst>
              <a:ext uri="{FF2B5EF4-FFF2-40B4-BE49-F238E27FC236}">
                <a16:creationId xmlns="" xmlns:a16="http://schemas.microsoft.com/office/drawing/2014/main" id="{62892123-92A7-408E-9E6A-6AAD9A614B7A}"/>
              </a:ext>
            </a:extLst>
          </p:cNvPr>
          <p:cNvSpPr>
            <a:spLocks noGrp="1"/>
          </p:cNvSpPr>
          <p:nvPr>
            <p:ph type="sldNum" sz="quarter" idx="12"/>
          </p:nvPr>
        </p:nvSpPr>
        <p:spPr/>
        <p:txBody>
          <a:bodyPr/>
          <a:lstStyle/>
          <a:p>
            <a:fld id="{66D22317-FB97-4000-BA49-CA37F7882CF3}" type="slidenum">
              <a:rPr lang="fr-FR" smtClean="0"/>
              <a:t>1</a:t>
            </a:fld>
            <a:endParaRPr lang="fr-FR"/>
          </a:p>
        </p:txBody>
      </p:sp>
      <p:grpSp>
        <p:nvGrpSpPr>
          <p:cNvPr id="5" name="Groupe 4">
            <a:extLst>
              <a:ext uri="{FF2B5EF4-FFF2-40B4-BE49-F238E27FC236}">
                <a16:creationId xmlns="" xmlns:a16="http://schemas.microsoft.com/office/drawing/2014/main" id="{347613CF-E3AD-4FC8-B2B1-0E7D3667833E}"/>
              </a:ext>
            </a:extLst>
          </p:cNvPr>
          <p:cNvGrpSpPr/>
          <p:nvPr/>
        </p:nvGrpSpPr>
        <p:grpSpPr>
          <a:xfrm>
            <a:off x="1656523" y="392113"/>
            <a:ext cx="8521148" cy="972344"/>
            <a:chOff x="604030" y="0"/>
            <a:chExt cx="6379349" cy="936104"/>
          </a:xfrm>
        </p:grpSpPr>
        <p:pic>
          <p:nvPicPr>
            <p:cNvPr id="6" name="Image 5">
              <a:extLst>
                <a:ext uri="{FF2B5EF4-FFF2-40B4-BE49-F238E27FC236}">
                  <a16:creationId xmlns="" xmlns:a16="http://schemas.microsoft.com/office/drawing/2014/main" id="{303BE031-D14A-413A-8C7F-AC6C99380A56}"/>
                </a:ext>
              </a:extLst>
            </p:cNvPr>
            <p:cNvPicPr/>
            <p:nvPr/>
          </p:nvPicPr>
          <p:blipFill>
            <a:blip r:embed="rId2" cstate="print"/>
            <a:srcRect/>
            <a:stretch>
              <a:fillRect/>
            </a:stretch>
          </p:blipFill>
          <p:spPr bwMode="auto">
            <a:xfrm>
              <a:off x="604030" y="0"/>
              <a:ext cx="1008113" cy="9361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 6">
              <a:extLst>
                <a:ext uri="{FF2B5EF4-FFF2-40B4-BE49-F238E27FC236}">
                  <a16:creationId xmlns="" xmlns:a16="http://schemas.microsoft.com/office/drawing/2014/main" id="{4724CE39-8DCD-4D3F-B51F-D7DEDF1FE9E5}"/>
                </a:ext>
              </a:extLst>
            </p:cNvPr>
            <p:cNvPicPr/>
            <p:nvPr/>
          </p:nvPicPr>
          <p:blipFill>
            <a:blip r:embed="rId3" cstate="print"/>
            <a:srcRect/>
            <a:stretch>
              <a:fillRect/>
            </a:stretch>
          </p:blipFill>
          <p:spPr bwMode="auto">
            <a:xfrm>
              <a:off x="6011282" y="0"/>
              <a:ext cx="972097" cy="8640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8" name="Zone de texte 2">
            <a:extLst>
              <a:ext uri="{FF2B5EF4-FFF2-40B4-BE49-F238E27FC236}">
                <a16:creationId xmlns="" xmlns:a16="http://schemas.microsoft.com/office/drawing/2014/main" id="{62AAA45D-FFF5-4A9F-B62E-88AF1E7CC62E}"/>
              </a:ext>
            </a:extLst>
          </p:cNvPr>
          <p:cNvSpPr txBox="1">
            <a:spLocks noChangeArrowheads="1"/>
          </p:cNvSpPr>
          <p:nvPr/>
        </p:nvSpPr>
        <p:spPr bwMode="auto">
          <a:xfrm>
            <a:off x="1391270" y="1600200"/>
            <a:ext cx="2200275" cy="542925"/>
          </a:xfrm>
          <a:prstGeom prst="rect">
            <a:avLst/>
          </a:prstGeom>
          <a:noFill/>
          <a:extLst>
            <a:ext uri="{53640926-AAD7-44D8-BBD7-CCE9431645EC}">
              <a14:shadowObscured xmlns:a14="http://schemas.microsoft.com/office/drawing/2010/main" val="1"/>
            </a:ext>
          </a:extLst>
        </p:spPr>
        <p:txBody>
          <a:bodyPr rot="0" vert="horz" wrap="square" lIns="91440" tIns="45720" rIns="91440" bIns="45720" anchor="t" anchorCtr="0" upright="1">
            <a:noAutofit/>
          </a:bodyPr>
          <a:lstStyle/>
          <a:p>
            <a:pPr algn="ctr">
              <a:lnSpc>
                <a:spcPct val="107000"/>
              </a:lnSpc>
              <a:spcAft>
                <a:spcPts val="0"/>
              </a:spcAft>
            </a:pPr>
            <a:r>
              <a:rPr lang="fr-FR" sz="1200" i="1" dirty="0">
                <a:effectLst/>
                <a:latin typeface="Tw Cen MT" panose="020B0602020104020603" pitchFamily="34" charset="0"/>
                <a:ea typeface="Times New Roman" panose="02020603050405020304" pitchFamily="18" charset="0"/>
                <a:cs typeface="Arial" panose="020B0604020202020204" pitchFamily="34" charset="0"/>
              </a:rPr>
              <a:t>Université Sidi Mohamed Ben Abdellah</a:t>
            </a:r>
            <a:endParaRPr lang="fr-FR" sz="1100" dirty="0">
              <a:effectLst/>
              <a:latin typeface="Tw Cen MT" panose="020B0602020104020603" pitchFamily="34" charset="0"/>
              <a:ea typeface="Times New Roman" panose="02020603050405020304" pitchFamily="18" charset="0"/>
              <a:cs typeface="Arial" panose="020B0604020202020204" pitchFamily="34" charset="0"/>
            </a:endParaRPr>
          </a:p>
        </p:txBody>
      </p:sp>
      <p:sp>
        <p:nvSpPr>
          <p:cNvPr id="9" name="Zone de texte 2">
            <a:extLst>
              <a:ext uri="{FF2B5EF4-FFF2-40B4-BE49-F238E27FC236}">
                <a16:creationId xmlns="" xmlns:a16="http://schemas.microsoft.com/office/drawing/2014/main" id="{50CF8D2D-A63D-488B-8673-5C27511B8C28}"/>
              </a:ext>
            </a:extLst>
          </p:cNvPr>
          <p:cNvSpPr txBox="1">
            <a:spLocks noChangeArrowheads="1"/>
          </p:cNvSpPr>
          <p:nvPr/>
        </p:nvSpPr>
        <p:spPr bwMode="auto">
          <a:xfrm>
            <a:off x="8428299" y="1489722"/>
            <a:ext cx="2200275" cy="542925"/>
          </a:xfrm>
          <a:prstGeom prst="rect">
            <a:avLst/>
          </a:prstGeom>
          <a:noFill/>
          <a:extLst>
            <a:ext uri="{53640926-AAD7-44D8-BBD7-CCE9431645EC}">
              <a14:shadowObscured xmlns:a14="http://schemas.microsoft.com/office/drawing/2010/main" val="1"/>
            </a:ext>
          </a:extLst>
        </p:spPr>
        <p:txBody>
          <a:bodyPr rot="0" vert="horz" wrap="square" lIns="91440" tIns="45720" rIns="91440" bIns="45720" anchor="t" anchorCtr="0" upright="1">
            <a:noAutofit/>
          </a:bodyPr>
          <a:lstStyle/>
          <a:p>
            <a:pPr algn="ctr">
              <a:lnSpc>
                <a:spcPct val="107000"/>
              </a:lnSpc>
              <a:spcAft>
                <a:spcPts val="0"/>
              </a:spcAft>
            </a:pPr>
            <a:r>
              <a:rPr lang="fr-FR" sz="1200" i="1" dirty="0">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Faculté Des Lettres et des Sciences Humaines </a:t>
            </a:r>
            <a:r>
              <a:rPr lang="fr-FR" sz="1200" i="1" dirty="0" err="1">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Dhar</a:t>
            </a:r>
            <a:r>
              <a:rPr lang="fr-FR" sz="1200" i="1" dirty="0">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 El </a:t>
            </a:r>
            <a:r>
              <a:rPr lang="fr-FR" sz="1200" i="1" dirty="0" err="1">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Mehraz</a:t>
            </a:r>
            <a:endParaRPr lang="fr-FR" sz="1100" dirty="0">
              <a:effectLst/>
              <a:latin typeface="Tw Cen MT" panose="020B0602020104020603" pitchFamily="34" charset="0"/>
              <a:ea typeface="Times New Roman" panose="02020603050405020304" pitchFamily="18" charset="0"/>
              <a:cs typeface="Arial" panose="020B0604020202020204" pitchFamily="34" charset="0"/>
            </a:endParaRPr>
          </a:p>
        </p:txBody>
      </p:sp>
      <p:sp>
        <p:nvSpPr>
          <p:cNvPr id="11" name="Espace réservé du pied de page 10">
            <a:extLst>
              <a:ext uri="{FF2B5EF4-FFF2-40B4-BE49-F238E27FC236}">
                <a16:creationId xmlns="" xmlns:a16="http://schemas.microsoft.com/office/drawing/2014/main" id="{CE4D5E35-1C6B-4E8D-8BCD-881D2ECF767A}"/>
              </a:ext>
            </a:extLst>
          </p:cNvPr>
          <p:cNvSpPr>
            <a:spLocks noGrp="1"/>
          </p:cNvSpPr>
          <p:nvPr>
            <p:ph type="ftr" sz="quarter" idx="11"/>
          </p:nvPr>
        </p:nvSpPr>
        <p:spPr/>
        <p:txBody>
          <a:bodyPr/>
          <a:lstStyle/>
          <a:p>
            <a:r>
              <a:rPr lang="fr-FR" dirty="0"/>
              <a:t>Chakib TAZI                                                                                                                                                           Semestre VI</a:t>
            </a:r>
          </a:p>
        </p:txBody>
      </p:sp>
    </p:spTree>
    <p:extLst>
      <p:ext uri="{BB962C8B-B14F-4D97-AF65-F5344CB8AC3E}">
        <p14:creationId xmlns:p14="http://schemas.microsoft.com/office/powerpoint/2010/main" val="324517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E4AD632D-250E-4579-8AD0-BF23048C0551}"/>
              </a:ext>
            </a:extLst>
          </p:cNvPr>
          <p:cNvSpPr>
            <a:spLocks noGrp="1"/>
          </p:cNvSpPr>
          <p:nvPr>
            <p:ph type="title"/>
          </p:nvPr>
        </p:nvSpPr>
        <p:spPr>
          <a:xfrm>
            <a:off x="1259893" y="3101093"/>
            <a:ext cx="2454052" cy="3029344"/>
          </a:xfrm>
        </p:spPr>
        <p:txBody>
          <a:bodyPr>
            <a:normAutofit/>
          </a:bodyPr>
          <a:lstStyle/>
          <a:p>
            <a:pPr>
              <a:lnSpc>
                <a:spcPct val="90000"/>
              </a:lnSpc>
            </a:pPr>
            <a:r>
              <a:rPr lang="fr-FR" sz="2500" b="1">
                <a:solidFill>
                  <a:schemeClr val="bg1"/>
                </a:solidFill>
              </a:rPr>
              <a:t>La méthodologie structuro-globale-audio-visuelle (S.G.A.V)</a:t>
            </a: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B17B77C2-2997-4D92-96D1-C17A38F4A55F}"/>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10</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98523015-1AF5-4512-A01E-896C62B95A85}"/>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78DD4328-48DF-4123-B2ED-73B1CBF2F802}"/>
              </a:ext>
            </a:extLst>
          </p:cNvPr>
          <p:cNvGraphicFramePr>
            <a:graphicFrameLocks noGrp="1"/>
          </p:cNvGraphicFramePr>
          <p:nvPr>
            <p:ph idx="1"/>
            <p:extLst>
              <p:ext uri="{D42A27DB-BD31-4B8C-83A1-F6EECF244321}">
                <p14:modId xmlns:p14="http://schemas.microsoft.com/office/powerpoint/2010/main" val="383089346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05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graphicEl>
                                              <a:dgm id="{076D9BEA-6B2A-45EE-9AA0-F83E4CDB76AE}"/>
                                            </p:graphicEl>
                                          </p:spTgt>
                                        </p:tgtEl>
                                        <p:attrNameLst>
                                          <p:attrName>style.visibility</p:attrName>
                                        </p:attrNameLst>
                                      </p:cBhvr>
                                      <p:to>
                                        <p:strVal val="visible"/>
                                      </p:to>
                                    </p:set>
                                    <p:animEffect transition="in" filter="fade">
                                      <p:cBhvr>
                                        <p:cTn id="7" dur="1000"/>
                                        <p:tgtEl>
                                          <p:spTgt spid="7">
                                            <p:graphicEl>
                                              <a:dgm id="{076D9BEA-6B2A-45EE-9AA0-F83E4CDB76AE}"/>
                                            </p:graphicEl>
                                          </p:spTgt>
                                        </p:tgtEl>
                                      </p:cBhvr>
                                    </p:animEffect>
                                    <p:anim calcmode="lin" valueType="num">
                                      <p:cBhvr>
                                        <p:cTn id="8" dur="1000" fill="hold"/>
                                        <p:tgtEl>
                                          <p:spTgt spid="7">
                                            <p:graphicEl>
                                              <a:dgm id="{076D9BEA-6B2A-45EE-9AA0-F83E4CDB76AE}"/>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076D9BEA-6B2A-45EE-9AA0-F83E4CDB76AE}"/>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graphicEl>
                                              <a:dgm id="{E8BC0D1D-9159-40C6-9DFD-4D53558F4A54}"/>
                                            </p:graphicEl>
                                          </p:spTgt>
                                        </p:tgtEl>
                                        <p:attrNameLst>
                                          <p:attrName>style.visibility</p:attrName>
                                        </p:attrNameLst>
                                      </p:cBhvr>
                                      <p:to>
                                        <p:strVal val="visible"/>
                                      </p:to>
                                    </p:set>
                                    <p:animEffect transition="in" filter="fade">
                                      <p:cBhvr>
                                        <p:cTn id="12" dur="1000"/>
                                        <p:tgtEl>
                                          <p:spTgt spid="7">
                                            <p:graphicEl>
                                              <a:dgm id="{E8BC0D1D-9159-40C6-9DFD-4D53558F4A54}"/>
                                            </p:graphicEl>
                                          </p:spTgt>
                                        </p:tgtEl>
                                      </p:cBhvr>
                                    </p:animEffect>
                                    <p:anim calcmode="lin" valueType="num">
                                      <p:cBhvr>
                                        <p:cTn id="13" dur="1000" fill="hold"/>
                                        <p:tgtEl>
                                          <p:spTgt spid="7">
                                            <p:graphicEl>
                                              <a:dgm id="{E8BC0D1D-9159-40C6-9DFD-4D53558F4A54}"/>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E8BC0D1D-9159-40C6-9DFD-4D53558F4A54}"/>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7">
                                            <p:graphicEl>
                                              <a:dgm id="{168E3FEE-747E-414A-815E-DAF4CCFB8C8C}"/>
                                            </p:graphicEl>
                                          </p:spTgt>
                                        </p:tgtEl>
                                        <p:attrNameLst>
                                          <p:attrName>style.visibility</p:attrName>
                                        </p:attrNameLst>
                                      </p:cBhvr>
                                      <p:to>
                                        <p:strVal val="visible"/>
                                      </p:to>
                                    </p:set>
                                    <p:animEffect transition="in" filter="fade">
                                      <p:cBhvr>
                                        <p:cTn id="17" dur="1000"/>
                                        <p:tgtEl>
                                          <p:spTgt spid="7">
                                            <p:graphicEl>
                                              <a:dgm id="{168E3FEE-747E-414A-815E-DAF4CCFB8C8C}"/>
                                            </p:graphicEl>
                                          </p:spTgt>
                                        </p:tgtEl>
                                      </p:cBhvr>
                                    </p:animEffect>
                                    <p:anim calcmode="lin" valueType="num">
                                      <p:cBhvr>
                                        <p:cTn id="18" dur="1000" fill="hold"/>
                                        <p:tgtEl>
                                          <p:spTgt spid="7">
                                            <p:graphicEl>
                                              <a:dgm id="{168E3FEE-747E-414A-815E-DAF4CCFB8C8C}"/>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168E3FEE-747E-414A-815E-DAF4CCFB8C8C}"/>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7">
                                            <p:graphicEl>
                                              <a:dgm id="{FC199F73-F442-4047-BE39-F04BDBE607E6}"/>
                                            </p:graphicEl>
                                          </p:spTgt>
                                        </p:tgtEl>
                                        <p:attrNameLst>
                                          <p:attrName>style.visibility</p:attrName>
                                        </p:attrNameLst>
                                      </p:cBhvr>
                                      <p:to>
                                        <p:strVal val="visible"/>
                                      </p:to>
                                    </p:set>
                                    <p:animEffect transition="in" filter="fade">
                                      <p:cBhvr>
                                        <p:cTn id="24" dur="1000"/>
                                        <p:tgtEl>
                                          <p:spTgt spid="7">
                                            <p:graphicEl>
                                              <a:dgm id="{FC199F73-F442-4047-BE39-F04BDBE607E6}"/>
                                            </p:graphicEl>
                                          </p:spTgt>
                                        </p:tgtEl>
                                      </p:cBhvr>
                                    </p:animEffect>
                                    <p:anim calcmode="lin" valueType="num">
                                      <p:cBhvr>
                                        <p:cTn id="25" dur="1000" fill="hold"/>
                                        <p:tgtEl>
                                          <p:spTgt spid="7">
                                            <p:graphicEl>
                                              <a:dgm id="{FC199F73-F442-4047-BE39-F04BDBE607E6}"/>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FC199F73-F442-4047-BE39-F04BDBE607E6}"/>
                                            </p:graphic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7">
                                            <p:graphicEl>
                                              <a:dgm id="{A583F018-1CF1-474D-AD54-9250EC53E8FE}"/>
                                            </p:graphicEl>
                                          </p:spTgt>
                                        </p:tgtEl>
                                        <p:attrNameLst>
                                          <p:attrName>style.visibility</p:attrName>
                                        </p:attrNameLst>
                                      </p:cBhvr>
                                      <p:to>
                                        <p:strVal val="visible"/>
                                      </p:to>
                                    </p:set>
                                    <p:animEffect transition="in" filter="fade">
                                      <p:cBhvr>
                                        <p:cTn id="29" dur="1000"/>
                                        <p:tgtEl>
                                          <p:spTgt spid="7">
                                            <p:graphicEl>
                                              <a:dgm id="{A583F018-1CF1-474D-AD54-9250EC53E8FE}"/>
                                            </p:graphicEl>
                                          </p:spTgt>
                                        </p:tgtEl>
                                      </p:cBhvr>
                                    </p:animEffect>
                                    <p:anim calcmode="lin" valueType="num">
                                      <p:cBhvr>
                                        <p:cTn id="30" dur="1000" fill="hold"/>
                                        <p:tgtEl>
                                          <p:spTgt spid="7">
                                            <p:graphicEl>
                                              <a:dgm id="{A583F018-1CF1-474D-AD54-9250EC53E8FE}"/>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A583F018-1CF1-474D-AD54-9250EC53E8FE}"/>
                                            </p:graphicEl>
                                          </p:spTgt>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7">
                                            <p:graphicEl>
                                              <a:dgm id="{A29E28AA-B893-47E9-868E-1FDBE3D886F3}"/>
                                            </p:graphicEl>
                                          </p:spTgt>
                                        </p:tgtEl>
                                        <p:attrNameLst>
                                          <p:attrName>style.visibility</p:attrName>
                                        </p:attrNameLst>
                                      </p:cBhvr>
                                      <p:to>
                                        <p:strVal val="visible"/>
                                      </p:to>
                                    </p:set>
                                    <p:animEffect transition="in" filter="fade">
                                      <p:cBhvr>
                                        <p:cTn id="34" dur="1000"/>
                                        <p:tgtEl>
                                          <p:spTgt spid="7">
                                            <p:graphicEl>
                                              <a:dgm id="{A29E28AA-B893-47E9-868E-1FDBE3D886F3}"/>
                                            </p:graphicEl>
                                          </p:spTgt>
                                        </p:tgtEl>
                                      </p:cBhvr>
                                    </p:animEffect>
                                    <p:anim calcmode="lin" valueType="num">
                                      <p:cBhvr>
                                        <p:cTn id="35" dur="1000" fill="hold"/>
                                        <p:tgtEl>
                                          <p:spTgt spid="7">
                                            <p:graphicEl>
                                              <a:dgm id="{A29E28AA-B893-47E9-868E-1FDBE3D886F3}"/>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A29E28AA-B893-47E9-868E-1FDBE3D886F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5BE0789E-91A7-4246-978E-A17FE1BF952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 xmlns:a16="http://schemas.microsoft.com/office/drawing/2014/main" id="{3C6C0BD2-8B3C-4042-B4EE-5DB7665A373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7224" y="-786"/>
            <a:ext cx="2356675" cy="6854040"/>
            <a:chOff x="6627813" y="194833"/>
            <a:chExt cx="1952625" cy="5678918"/>
          </a:xfrm>
          <a:solidFill>
            <a:schemeClr val="bg2"/>
          </a:solidFill>
        </p:grpSpPr>
        <p:sp>
          <p:nvSpPr>
            <p:cNvPr id="13" name="Freeform 27">
              <a:extLst>
                <a:ext uri="{FF2B5EF4-FFF2-40B4-BE49-F238E27FC236}">
                  <a16:creationId xmlns="" xmlns:a16="http://schemas.microsoft.com/office/drawing/2014/main" id="{5F53669F-C1E6-43B8-AC6F-B44CE56BF70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4" name="Freeform 28">
              <a:extLst>
                <a:ext uri="{FF2B5EF4-FFF2-40B4-BE49-F238E27FC236}">
                  <a16:creationId xmlns="" xmlns:a16="http://schemas.microsoft.com/office/drawing/2014/main" id="{53966C25-DAEA-4318-8FBC-EC6FF8F5A19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5" name="Freeform 29">
              <a:extLst>
                <a:ext uri="{FF2B5EF4-FFF2-40B4-BE49-F238E27FC236}">
                  <a16:creationId xmlns="" xmlns:a16="http://schemas.microsoft.com/office/drawing/2014/main" id="{ED6EA716-EAD4-4023-8673-0809A1E2451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6" name="Freeform 30">
              <a:extLst>
                <a:ext uri="{FF2B5EF4-FFF2-40B4-BE49-F238E27FC236}">
                  <a16:creationId xmlns="" xmlns:a16="http://schemas.microsoft.com/office/drawing/2014/main" id="{84261748-EFC0-4729-A7BB-A88FDAF6FAF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7" name="Freeform 31">
              <a:extLst>
                <a:ext uri="{FF2B5EF4-FFF2-40B4-BE49-F238E27FC236}">
                  <a16:creationId xmlns="" xmlns:a16="http://schemas.microsoft.com/office/drawing/2014/main" id="{2C14F808-CC69-494F-98AC-CB750416CCF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8" name="Freeform 32">
              <a:extLst>
                <a:ext uri="{FF2B5EF4-FFF2-40B4-BE49-F238E27FC236}">
                  <a16:creationId xmlns="" xmlns:a16="http://schemas.microsoft.com/office/drawing/2014/main" id="{F1CA3607-84D0-4085-A363-796A17B1D74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9" name="Freeform 33">
              <a:extLst>
                <a:ext uri="{FF2B5EF4-FFF2-40B4-BE49-F238E27FC236}">
                  <a16:creationId xmlns="" xmlns:a16="http://schemas.microsoft.com/office/drawing/2014/main" id="{491E6160-2958-4A90-8B50-EDA182AABB9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20" name="Freeform 34">
              <a:extLst>
                <a:ext uri="{FF2B5EF4-FFF2-40B4-BE49-F238E27FC236}">
                  <a16:creationId xmlns="" xmlns:a16="http://schemas.microsoft.com/office/drawing/2014/main" id="{559F6CB7-E057-499B-A859-36027698920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21" name="Freeform 35">
              <a:extLst>
                <a:ext uri="{FF2B5EF4-FFF2-40B4-BE49-F238E27FC236}">
                  <a16:creationId xmlns="" xmlns:a16="http://schemas.microsoft.com/office/drawing/2014/main" id="{FF12353D-CF89-4D03-8075-C161824E23C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2" name="Freeform 36">
              <a:extLst>
                <a:ext uri="{FF2B5EF4-FFF2-40B4-BE49-F238E27FC236}">
                  <a16:creationId xmlns="" xmlns:a16="http://schemas.microsoft.com/office/drawing/2014/main" id="{5B91C9D6-FAF2-445B-AF1B-43992602A92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3" name="Freeform 37">
              <a:extLst>
                <a:ext uri="{FF2B5EF4-FFF2-40B4-BE49-F238E27FC236}">
                  <a16:creationId xmlns="" xmlns:a16="http://schemas.microsoft.com/office/drawing/2014/main" id="{570F7A1D-86B1-4AD1-B4A3-9AE2A52C8572}"/>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4" name="Freeform 38">
              <a:extLst>
                <a:ext uri="{FF2B5EF4-FFF2-40B4-BE49-F238E27FC236}">
                  <a16:creationId xmlns="" xmlns:a16="http://schemas.microsoft.com/office/drawing/2014/main" id="{52C6EBA8-95CC-4FE6-A8E4-3A6911E8A43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 name="Titre 1">
            <a:extLst>
              <a:ext uri="{FF2B5EF4-FFF2-40B4-BE49-F238E27FC236}">
                <a16:creationId xmlns="" xmlns:a16="http://schemas.microsoft.com/office/drawing/2014/main" id="{CF6B56AC-FFBC-4E4B-85C3-99122FB7AF18}"/>
              </a:ext>
            </a:extLst>
          </p:cNvPr>
          <p:cNvSpPr>
            <a:spLocks noGrp="1"/>
          </p:cNvSpPr>
          <p:nvPr>
            <p:ph type="title"/>
          </p:nvPr>
        </p:nvSpPr>
        <p:spPr>
          <a:xfrm>
            <a:off x="1217056" y="1093380"/>
            <a:ext cx="3068182" cy="4671240"/>
          </a:xfrm>
        </p:spPr>
        <p:txBody>
          <a:bodyPr anchor="ctr">
            <a:normAutofit/>
          </a:bodyPr>
          <a:lstStyle/>
          <a:p>
            <a:pPr algn="r"/>
            <a:r>
              <a:rPr lang="fr-FR" sz="3300" b="1"/>
              <a:t>La méthodologie structuro-globale-audio-visuelle (S.G.A.V)</a:t>
            </a:r>
            <a:endParaRPr lang="fr-FR" sz="3300"/>
          </a:p>
        </p:txBody>
      </p:sp>
      <p:sp>
        <p:nvSpPr>
          <p:cNvPr id="26" name="Freeform 11">
            <a:extLst>
              <a:ext uri="{FF2B5EF4-FFF2-40B4-BE49-F238E27FC236}">
                <a16:creationId xmlns="" xmlns:a16="http://schemas.microsoft.com/office/drawing/2014/main" id="{15EDA122-4530-45D2-A70A-B1A967AAE5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D1665EF8-980E-4482-B951-D9D59DD37423}"/>
              </a:ext>
            </a:extLst>
          </p:cNvPr>
          <p:cNvSpPr>
            <a:spLocks noGrp="1"/>
          </p:cNvSpPr>
          <p:nvPr>
            <p:ph type="sldNum" sz="quarter" idx="12"/>
          </p:nvPr>
        </p:nvSpPr>
        <p:spPr>
          <a:xfrm>
            <a:off x="188548" y="3246438"/>
            <a:ext cx="596886"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11</a:t>
            </a:fld>
            <a:endParaRPr lang="fr-FR" sz="1900">
              <a:solidFill>
                <a:srgbClr val="FFFFFF"/>
              </a:solidFill>
            </a:endParaRPr>
          </a:p>
        </p:txBody>
      </p:sp>
      <p:sp>
        <p:nvSpPr>
          <p:cNvPr id="28" name="Rectangle 27">
            <a:extLst>
              <a:ext uri="{FF2B5EF4-FFF2-40B4-BE49-F238E27FC236}">
                <a16:creationId xmlns="" xmlns:a16="http://schemas.microsoft.com/office/drawing/2014/main" id="{9782F52E-0F94-4BFC-9F89-B054DDEAB9E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 xmlns:a16="http://schemas.microsoft.com/office/drawing/2014/main" id="{56B55EF7-8A02-4443-A065-BFD55B84A971}"/>
              </a:ext>
            </a:extLst>
          </p:cNvPr>
          <p:cNvSpPr>
            <a:spLocks noGrp="1"/>
          </p:cNvSpPr>
          <p:nvPr>
            <p:ph idx="1"/>
          </p:nvPr>
        </p:nvSpPr>
        <p:spPr>
          <a:xfrm>
            <a:off x="5285509" y="1093380"/>
            <a:ext cx="6219103" cy="4679250"/>
          </a:xfrm>
        </p:spPr>
        <p:txBody>
          <a:bodyPr anchor="ctr">
            <a:normAutofit/>
          </a:bodyPr>
          <a:lstStyle/>
          <a:p>
            <a:r>
              <a:rPr lang="fr-FR" dirty="0"/>
              <a:t>En dépit des atouts qu’on lui reconnaît, la SGAV affiche certaines limites :  </a:t>
            </a:r>
          </a:p>
          <a:p>
            <a:pPr lvl="1"/>
            <a:r>
              <a:rPr lang="fr-FR" dirty="0"/>
              <a:t>elle  exige la mise en place d’un dispositif lourd d’enseignement qui comporte des formations spécifiques aux enseignants et des dispositifs d’enseignement contraignants.</a:t>
            </a:r>
          </a:p>
        </p:txBody>
      </p:sp>
      <p:sp>
        <p:nvSpPr>
          <p:cNvPr id="5" name="Espace réservé du pied de page 4">
            <a:extLst>
              <a:ext uri="{FF2B5EF4-FFF2-40B4-BE49-F238E27FC236}">
                <a16:creationId xmlns="" xmlns:a16="http://schemas.microsoft.com/office/drawing/2014/main" id="{CC169750-08F2-4293-9228-24E35632FBA6}"/>
              </a:ext>
            </a:extLst>
          </p:cNvPr>
          <p:cNvSpPr>
            <a:spLocks noGrp="1"/>
          </p:cNvSpPr>
          <p:nvPr>
            <p:ph type="ftr" sz="quarter" idx="11"/>
          </p:nvPr>
        </p:nvSpPr>
        <p:spPr>
          <a:xfrm>
            <a:off x="5618970" y="6130437"/>
            <a:ext cx="5768696" cy="365125"/>
          </a:xfrm>
          <a:prstGeom prst="rect">
            <a:avLst/>
          </a:prstGeom>
        </p:spPr>
        <p:txBody>
          <a:bodyPr anchor="ctr">
            <a:normAutofit/>
          </a:bodyPr>
          <a:lstStyle/>
          <a:p>
            <a:pPr>
              <a:lnSpc>
                <a:spcPct val="90000"/>
              </a:lnSpc>
              <a:spcAft>
                <a:spcPts val="600"/>
              </a:spcAft>
            </a:pPr>
            <a:r>
              <a:rPr lang="fr-FR">
                <a:solidFill>
                  <a:schemeClr val="tx1"/>
                </a:solidFill>
              </a:rPr>
              <a:t>Chakib TAZI                                                                                                                                                           Semestre VI</a:t>
            </a:r>
          </a:p>
        </p:txBody>
      </p:sp>
    </p:spTree>
    <p:extLst>
      <p:ext uri="{BB962C8B-B14F-4D97-AF65-F5344CB8AC3E}">
        <p14:creationId xmlns:p14="http://schemas.microsoft.com/office/powerpoint/2010/main" val="3517340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175CD74B-9CE8-4F20-A3E4-A22A7F03604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 xmlns:a16="http://schemas.microsoft.com/office/drawing/2014/main" id="{C8CE6D2E-B470-4C22-A10E-C0786D153BE6}"/>
              </a:ext>
            </a:extLst>
          </p:cNvPr>
          <p:cNvSpPr>
            <a:spLocks noGrp="1"/>
          </p:cNvSpPr>
          <p:nvPr>
            <p:ph type="title"/>
          </p:nvPr>
        </p:nvSpPr>
        <p:spPr>
          <a:xfrm>
            <a:off x="1794897" y="624110"/>
            <a:ext cx="9712998" cy="1280890"/>
          </a:xfrm>
        </p:spPr>
        <p:txBody>
          <a:bodyPr>
            <a:normAutofit/>
          </a:bodyPr>
          <a:lstStyle/>
          <a:p>
            <a:r>
              <a:rPr lang="fr-FR" b="1"/>
              <a:t>L’approche communicative </a:t>
            </a:r>
            <a:endParaRPr lang="fr-FR" dirty="0"/>
          </a:p>
        </p:txBody>
      </p:sp>
      <p:sp>
        <p:nvSpPr>
          <p:cNvPr id="14" name="Rectangle 13">
            <a:extLst>
              <a:ext uri="{FF2B5EF4-FFF2-40B4-BE49-F238E27FC236}">
                <a16:creationId xmlns="" xmlns:a16="http://schemas.microsoft.com/office/drawing/2014/main" id="{99C44665-BECF-4482-A00C-E4BE2A87DC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1">
            <a:extLst>
              <a:ext uri="{FF2B5EF4-FFF2-40B4-BE49-F238E27FC236}">
                <a16:creationId xmlns="" xmlns:a16="http://schemas.microsoft.com/office/drawing/2014/main" id="{20398C1D-D011-4BA8-AC81-E829677B87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A68B4417-C0F7-4F87-A5DD-4C15847FC14E}"/>
              </a:ext>
            </a:extLst>
          </p:cNvPr>
          <p:cNvSpPr>
            <a:spLocks noGrp="1"/>
          </p:cNvSpPr>
          <p:nvPr>
            <p:ph type="sldNum" sz="quarter" idx="12"/>
          </p:nvPr>
        </p:nvSpPr>
        <p:spPr>
          <a:xfrm>
            <a:off x="531812" y="787782"/>
            <a:ext cx="779767" cy="365125"/>
          </a:xfrm>
        </p:spPr>
        <p:txBody>
          <a:bodyPr>
            <a:normAutofit/>
          </a:bodyPr>
          <a:lstStyle/>
          <a:p>
            <a:pPr>
              <a:lnSpc>
                <a:spcPct val="90000"/>
              </a:lnSpc>
              <a:spcAft>
                <a:spcPts val="600"/>
              </a:spcAft>
            </a:pPr>
            <a:fld id="{B9DB9262-A758-4FD6-8BAD-711C606BA141}" type="slidenum">
              <a:rPr lang="fr-FR" sz="1900" smtClean="0"/>
              <a:pPr>
                <a:lnSpc>
                  <a:spcPct val="90000"/>
                </a:lnSpc>
                <a:spcAft>
                  <a:spcPts val="600"/>
                </a:spcAft>
              </a:pPr>
              <a:t>12</a:t>
            </a:fld>
            <a:endParaRPr lang="fr-FR" sz="1900"/>
          </a:p>
        </p:txBody>
      </p:sp>
      <p:sp>
        <p:nvSpPr>
          <p:cNvPr id="5" name="Espace réservé du pied de page 4">
            <a:extLst>
              <a:ext uri="{FF2B5EF4-FFF2-40B4-BE49-F238E27FC236}">
                <a16:creationId xmlns="" xmlns:a16="http://schemas.microsoft.com/office/drawing/2014/main" id="{535AB18A-4D5E-43EB-89D9-F74F5166FA89}"/>
              </a:ext>
            </a:extLst>
          </p:cNvPr>
          <p:cNvSpPr>
            <a:spLocks noGrp="1"/>
          </p:cNvSpPr>
          <p:nvPr>
            <p:ph type="ftr" sz="quarter" idx="11"/>
          </p:nvPr>
        </p:nvSpPr>
        <p:spPr>
          <a:xfrm>
            <a:off x="1794897" y="6135808"/>
            <a:ext cx="8237536" cy="365125"/>
          </a:xfrm>
          <a:prstGeom prst="rect">
            <a:avLst/>
          </a:prstGeom>
        </p:spPr>
        <p:txBody>
          <a:bodyPr anchor="ctr">
            <a:normAutofit/>
          </a:bodyPr>
          <a:lstStyle/>
          <a:p>
            <a:pPr>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1C18D22C-421A-47CE-A702-317FC04D4314}"/>
              </a:ext>
            </a:extLst>
          </p:cNvPr>
          <p:cNvGraphicFramePr>
            <a:graphicFrameLocks noGrp="1"/>
          </p:cNvGraphicFramePr>
          <p:nvPr>
            <p:ph idx="1"/>
            <p:extLst>
              <p:ext uri="{D42A27DB-BD31-4B8C-83A1-F6EECF244321}">
                <p14:modId xmlns:p14="http://schemas.microsoft.com/office/powerpoint/2010/main" val="3942774090"/>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740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graphicEl>
                                              <a:dgm id="{3F588941-DB3A-4976-A738-F2E38CE41E0F}"/>
                                            </p:graphicEl>
                                          </p:spTgt>
                                        </p:tgtEl>
                                        <p:attrNameLst>
                                          <p:attrName>style.visibility</p:attrName>
                                        </p:attrNameLst>
                                      </p:cBhvr>
                                      <p:to>
                                        <p:strVal val="visible"/>
                                      </p:to>
                                    </p:set>
                                    <p:anim calcmode="lin" valueType="num">
                                      <p:cBhvr additive="base">
                                        <p:cTn id="7" dur="500" fill="hold"/>
                                        <p:tgtEl>
                                          <p:spTgt spid="7">
                                            <p:graphicEl>
                                              <a:dgm id="{3F588941-DB3A-4976-A738-F2E38CE41E0F}"/>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graphicEl>
                                              <a:dgm id="{3F588941-DB3A-4976-A738-F2E38CE41E0F}"/>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graphicEl>
                                              <a:dgm id="{02C8278E-8363-4E0D-A9FB-508D8BF6CCD6}"/>
                                            </p:graphicEl>
                                          </p:spTgt>
                                        </p:tgtEl>
                                        <p:attrNameLst>
                                          <p:attrName>style.visibility</p:attrName>
                                        </p:attrNameLst>
                                      </p:cBhvr>
                                      <p:to>
                                        <p:strVal val="visible"/>
                                      </p:to>
                                    </p:set>
                                    <p:anim calcmode="lin" valueType="num">
                                      <p:cBhvr additive="base">
                                        <p:cTn id="11" dur="500" fill="hold"/>
                                        <p:tgtEl>
                                          <p:spTgt spid="7">
                                            <p:graphicEl>
                                              <a:dgm id="{02C8278E-8363-4E0D-A9FB-508D8BF6CCD6}"/>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graphicEl>
                                              <a:dgm id="{02C8278E-8363-4E0D-A9FB-508D8BF6CCD6}"/>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graphicEl>
                                              <a:dgm id="{C3581223-799E-4604-8F77-D458C8109041}"/>
                                            </p:graphicEl>
                                          </p:spTgt>
                                        </p:tgtEl>
                                        <p:attrNameLst>
                                          <p:attrName>style.visibility</p:attrName>
                                        </p:attrNameLst>
                                      </p:cBhvr>
                                      <p:to>
                                        <p:strVal val="visible"/>
                                      </p:to>
                                    </p:set>
                                    <p:anim calcmode="lin" valueType="num">
                                      <p:cBhvr additive="base">
                                        <p:cTn id="15" dur="500" fill="hold"/>
                                        <p:tgtEl>
                                          <p:spTgt spid="7">
                                            <p:graphicEl>
                                              <a:dgm id="{C3581223-799E-4604-8F77-D458C8109041}"/>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graphicEl>
                                              <a:dgm id="{C3581223-799E-4604-8F77-D458C8109041}"/>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graphicEl>
                                              <a:dgm id="{0064AA09-2E1C-4B4E-8E18-054694C7EF8B}"/>
                                            </p:graphicEl>
                                          </p:spTgt>
                                        </p:tgtEl>
                                        <p:attrNameLst>
                                          <p:attrName>style.visibility</p:attrName>
                                        </p:attrNameLst>
                                      </p:cBhvr>
                                      <p:to>
                                        <p:strVal val="visible"/>
                                      </p:to>
                                    </p:set>
                                    <p:anim calcmode="lin" valueType="num">
                                      <p:cBhvr additive="base">
                                        <p:cTn id="21" dur="500" fill="hold"/>
                                        <p:tgtEl>
                                          <p:spTgt spid="7">
                                            <p:graphicEl>
                                              <a:dgm id="{0064AA09-2E1C-4B4E-8E18-054694C7EF8B}"/>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graphicEl>
                                              <a:dgm id="{0064AA09-2E1C-4B4E-8E18-054694C7EF8B}"/>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
                                            <p:graphicEl>
                                              <a:dgm id="{6CC2E4CB-E892-4469-A9C3-EFF21E6E9766}"/>
                                            </p:graphicEl>
                                          </p:spTgt>
                                        </p:tgtEl>
                                        <p:attrNameLst>
                                          <p:attrName>style.visibility</p:attrName>
                                        </p:attrNameLst>
                                      </p:cBhvr>
                                      <p:to>
                                        <p:strVal val="visible"/>
                                      </p:to>
                                    </p:set>
                                    <p:anim calcmode="lin" valueType="num">
                                      <p:cBhvr additive="base">
                                        <p:cTn id="25" dur="500" fill="hold"/>
                                        <p:tgtEl>
                                          <p:spTgt spid="7">
                                            <p:graphicEl>
                                              <a:dgm id="{6CC2E4CB-E892-4469-A9C3-EFF21E6E9766}"/>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graphicEl>
                                              <a:dgm id="{6CC2E4CB-E892-4469-A9C3-EFF21E6E9766}"/>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graphicEl>
                                              <a:dgm id="{E635BF98-C398-450C-A8E3-5DE2E1D96405}"/>
                                            </p:graphicEl>
                                          </p:spTgt>
                                        </p:tgtEl>
                                        <p:attrNameLst>
                                          <p:attrName>style.visibility</p:attrName>
                                        </p:attrNameLst>
                                      </p:cBhvr>
                                      <p:to>
                                        <p:strVal val="visible"/>
                                      </p:to>
                                    </p:set>
                                    <p:anim calcmode="lin" valueType="num">
                                      <p:cBhvr additive="base">
                                        <p:cTn id="29" dur="500" fill="hold"/>
                                        <p:tgtEl>
                                          <p:spTgt spid="7">
                                            <p:graphicEl>
                                              <a:dgm id="{E635BF98-C398-450C-A8E3-5DE2E1D96405}"/>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graphicEl>
                                              <a:dgm id="{E635BF98-C398-450C-A8E3-5DE2E1D96405}"/>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graphicEl>
                                              <a:dgm id="{7284DCF8-CD30-4F0A-80B7-123387873936}"/>
                                            </p:graphicEl>
                                          </p:spTgt>
                                        </p:tgtEl>
                                        <p:attrNameLst>
                                          <p:attrName>style.visibility</p:attrName>
                                        </p:attrNameLst>
                                      </p:cBhvr>
                                      <p:to>
                                        <p:strVal val="visible"/>
                                      </p:to>
                                    </p:set>
                                    <p:anim calcmode="lin" valueType="num">
                                      <p:cBhvr additive="base">
                                        <p:cTn id="35" dur="500" fill="hold"/>
                                        <p:tgtEl>
                                          <p:spTgt spid="7">
                                            <p:graphicEl>
                                              <a:dgm id="{7284DCF8-CD30-4F0A-80B7-123387873936}"/>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graphicEl>
                                              <a:dgm id="{7284DCF8-CD30-4F0A-80B7-123387873936}"/>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
                                            <p:graphicEl>
                                              <a:dgm id="{B8DC39D5-0C76-4867-92D8-BB41C9A6BFA9}"/>
                                            </p:graphicEl>
                                          </p:spTgt>
                                        </p:tgtEl>
                                        <p:attrNameLst>
                                          <p:attrName>style.visibility</p:attrName>
                                        </p:attrNameLst>
                                      </p:cBhvr>
                                      <p:to>
                                        <p:strVal val="visible"/>
                                      </p:to>
                                    </p:set>
                                    <p:anim calcmode="lin" valueType="num">
                                      <p:cBhvr additive="base">
                                        <p:cTn id="39" dur="500" fill="hold"/>
                                        <p:tgtEl>
                                          <p:spTgt spid="7">
                                            <p:graphicEl>
                                              <a:dgm id="{B8DC39D5-0C76-4867-92D8-BB41C9A6BFA9}"/>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graphicEl>
                                              <a:dgm id="{B8DC39D5-0C76-4867-92D8-BB41C9A6BFA9}"/>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graphicEl>
                                              <a:dgm id="{9F8DCF80-FD81-4428-A179-83257A1EDD29}"/>
                                            </p:graphicEl>
                                          </p:spTgt>
                                        </p:tgtEl>
                                        <p:attrNameLst>
                                          <p:attrName>style.visibility</p:attrName>
                                        </p:attrNameLst>
                                      </p:cBhvr>
                                      <p:to>
                                        <p:strVal val="visible"/>
                                      </p:to>
                                    </p:set>
                                    <p:anim calcmode="lin" valueType="num">
                                      <p:cBhvr additive="base">
                                        <p:cTn id="43" dur="500" fill="hold"/>
                                        <p:tgtEl>
                                          <p:spTgt spid="7">
                                            <p:graphicEl>
                                              <a:dgm id="{9F8DCF80-FD81-4428-A179-83257A1EDD29}"/>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graphicEl>
                                              <a:dgm id="{9F8DCF80-FD81-4428-A179-83257A1EDD29}"/>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graphicEl>
                                              <a:dgm id="{722631D1-4A5E-4130-A466-B5A91E3CC725}"/>
                                            </p:graphicEl>
                                          </p:spTgt>
                                        </p:tgtEl>
                                        <p:attrNameLst>
                                          <p:attrName>style.visibility</p:attrName>
                                        </p:attrNameLst>
                                      </p:cBhvr>
                                      <p:to>
                                        <p:strVal val="visible"/>
                                      </p:to>
                                    </p:set>
                                    <p:anim calcmode="lin" valueType="num">
                                      <p:cBhvr additive="base">
                                        <p:cTn id="49" dur="500" fill="hold"/>
                                        <p:tgtEl>
                                          <p:spTgt spid="7">
                                            <p:graphicEl>
                                              <a:dgm id="{722631D1-4A5E-4130-A466-B5A91E3CC725}"/>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graphicEl>
                                              <a:dgm id="{722631D1-4A5E-4130-A466-B5A91E3CC725}"/>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7">
                                            <p:graphicEl>
                                              <a:dgm id="{3A17EEFC-575C-4AC6-9541-954BA44FF7DE}"/>
                                            </p:graphicEl>
                                          </p:spTgt>
                                        </p:tgtEl>
                                        <p:attrNameLst>
                                          <p:attrName>style.visibility</p:attrName>
                                        </p:attrNameLst>
                                      </p:cBhvr>
                                      <p:to>
                                        <p:strVal val="visible"/>
                                      </p:to>
                                    </p:set>
                                    <p:anim calcmode="lin" valueType="num">
                                      <p:cBhvr additive="base">
                                        <p:cTn id="53" dur="500" fill="hold"/>
                                        <p:tgtEl>
                                          <p:spTgt spid="7">
                                            <p:graphicEl>
                                              <a:dgm id="{3A17EEFC-575C-4AC6-9541-954BA44FF7DE}"/>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graphicEl>
                                              <a:dgm id="{3A17EEFC-575C-4AC6-9541-954BA44FF7DE}"/>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7">
                                            <p:graphicEl>
                                              <a:dgm id="{97F20CFD-4018-4583-92AC-8E3BF38561B9}"/>
                                            </p:graphicEl>
                                          </p:spTgt>
                                        </p:tgtEl>
                                        <p:attrNameLst>
                                          <p:attrName>style.visibility</p:attrName>
                                        </p:attrNameLst>
                                      </p:cBhvr>
                                      <p:to>
                                        <p:strVal val="visible"/>
                                      </p:to>
                                    </p:set>
                                    <p:anim calcmode="lin" valueType="num">
                                      <p:cBhvr additive="base">
                                        <p:cTn id="57" dur="500" fill="hold"/>
                                        <p:tgtEl>
                                          <p:spTgt spid="7">
                                            <p:graphicEl>
                                              <a:dgm id="{97F20CFD-4018-4583-92AC-8E3BF38561B9}"/>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7">
                                            <p:graphicEl>
                                              <a:dgm id="{97F20CFD-4018-4583-92AC-8E3BF38561B9}"/>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09905FC3-C49C-4570-991F-E8A500769630}"/>
              </a:ext>
            </a:extLst>
          </p:cNvPr>
          <p:cNvSpPr>
            <a:spLocks noGrp="1"/>
          </p:cNvSpPr>
          <p:nvPr>
            <p:ph type="title"/>
          </p:nvPr>
        </p:nvSpPr>
        <p:spPr>
          <a:xfrm>
            <a:off x="1046019" y="942108"/>
            <a:ext cx="3256550" cy="4969113"/>
          </a:xfrm>
        </p:spPr>
        <p:txBody>
          <a:bodyPr anchor="ctr">
            <a:normAutofit/>
          </a:bodyPr>
          <a:lstStyle/>
          <a:p>
            <a:r>
              <a:rPr lang="fr-FR" sz="2800" b="1">
                <a:solidFill>
                  <a:schemeClr val="tx2">
                    <a:lumMod val="75000"/>
                  </a:schemeClr>
                </a:solidFill>
              </a:rPr>
              <a:t>L’approche communicative </a:t>
            </a:r>
            <a:endParaRPr lang="fr-FR" sz="2800">
              <a:solidFill>
                <a:schemeClr val="tx2">
                  <a:lumMod val="75000"/>
                </a:schemeClr>
              </a:solidFill>
            </a:endParaRPr>
          </a:p>
        </p:txBody>
      </p:sp>
      <p:sp>
        <p:nvSpPr>
          <p:cNvPr id="12"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835F1A6E-BD5A-4E06-BA42-9F2E65B31BD2}"/>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13</a:t>
            </a:fld>
            <a:endParaRPr lang="fr-FR" sz="1900">
              <a:solidFill>
                <a:schemeClr val="accent1"/>
              </a:solidFill>
            </a:endParaRPr>
          </a:p>
        </p:txBody>
      </p:sp>
      <p:cxnSp>
        <p:nvCxnSpPr>
          <p:cNvPr id="14"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8"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E81D67E2-9825-4EDD-9849-5DEEA6AC8910}"/>
              </a:ext>
            </a:extLst>
          </p:cNvPr>
          <p:cNvSpPr>
            <a:spLocks noGrp="1"/>
          </p:cNvSpPr>
          <p:nvPr>
            <p:ph idx="1"/>
          </p:nvPr>
        </p:nvSpPr>
        <p:spPr>
          <a:xfrm>
            <a:off x="5049062" y="942108"/>
            <a:ext cx="6455549" cy="4969114"/>
          </a:xfrm>
        </p:spPr>
        <p:txBody>
          <a:bodyPr anchor="ctr">
            <a:normAutofit/>
          </a:bodyPr>
          <a:lstStyle/>
          <a:p>
            <a:r>
              <a:rPr lang="fr-FR" dirty="0">
                <a:solidFill>
                  <a:schemeClr val="tx2">
                    <a:lumMod val="75000"/>
                  </a:schemeClr>
                </a:solidFill>
              </a:rPr>
              <a:t>Dans cette approche, c’est la situation de communication qui est mise en avant :</a:t>
            </a:r>
          </a:p>
          <a:p>
            <a:r>
              <a:rPr lang="fr-FR" i="1" dirty="0">
                <a:solidFill>
                  <a:schemeClr val="tx2">
                    <a:lumMod val="75000"/>
                  </a:schemeClr>
                </a:solidFill>
              </a:rPr>
              <a:t>« Apprendre une langue, c’est apprendre à se comporter de manière adéquate dans des situations de communication où l’apprenant aura quelque chance de se trouver en utilisant les codes de la langue cible »      </a:t>
            </a:r>
            <a:r>
              <a:rPr lang="fr-FR" dirty="0">
                <a:solidFill>
                  <a:schemeClr val="tx2">
                    <a:lumMod val="75000"/>
                  </a:schemeClr>
                </a:solidFill>
              </a:rPr>
              <a:t>( </a:t>
            </a:r>
            <a:r>
              <a:rPr lang="fr-FR" dirty="0" err="1">
                <a:solidFill>
                  <a:schemeClr val="tx2">
                    <a:lumMod val="75000"/>
                  </a:schemeClr>
                </a:solidFill>
              </a:rPr>
              <a:t>Puren</a:t>
            </a:r>
            <a:r>
              <a:rPr lang="fr-FR" dirty="0">
                <a:solidFill>
                  <a:schemeClr val="tx2">
                    <a:lumMod val="75000"/>
                  </a:schemeClr>
                </a:solidFill>
              </a:rPr>
              <a:t>, C. (1988) ). </a:t>
            </a:r>
          </a:p>
          <a:p>
            <a:r>
              <a:rPr lang="fr-FR" i="1" dirty="0">
                <a:solidFill>
                  <a:schemeClr val="tx2">
                    <a:lumMod val="75000"/>
                  </a:schemeClr>
                </a:solidFill>
              </a:rPr>
              <a:t>«…non seulement les formes linguistiques de la langue, mais aussi ses règles sociales, le savoir quand, comment et avec qui il est approprié d’utiliser ces formes…le tout en tant que partie intégrante de la langue enseignée »</a:t>
            </a:r>
          </a:p>
          <a:p>
            <a:pPr lvl="3"/>
            <a:r>
              <a:rPr lang="fr-FR" dirty="0">
                <a:solidFill>
                  <a:schemeClr val="tx2">
                    <a:lumMod val="75000"/>
                  </a:schemeClr>
                </a:solidFill>
              </a:rPr>
              <a:t>(Hymes, Dell H.  Vers la compétence de communication ).</a:t>
            </a:r>
          </a:p>
          <a:p>
            <a:endParaRPr lang="fr-FR" dirty="0">
              <a:solidFill>
                <a:schemeClr val="tx2">
                  <a:lumMod val="75000"/>
                </a:schemeClr>
              </a:solidFill>
            </a:endParaRPr>
          </a:p>
        </p:txBody>
      </p:sp>
      <p:sp>
        <p:nvSpPr>
          <p:cNvPr id="5" name="Espace réservé du pied de page 4">
            <a:extLst>
              <a:ext uri="{FF2B5EF4-FFF2-40B4-BE49-F238E27FC236}">
                <a16:creationId xmlns="" xmlns:a16="http://schemas.microsoft.com/office/drawing/2014/main" id="{61CAC965-76D5-46DF-85DA-A11BDF3B0544}"/>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146499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206BF8A3-D8B6-46B9-A5D5-DF8C5743C6EF}"/>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L’approche communicative </a:t>
            </a: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B9439204-6014-4EEC-9046-4F7E2270EA95}"/>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14</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A2E43F58-E6AB-405D-9AFF-25976B45EBC4}"/>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781B835F-D05F-4B97-9114-68BC00242B99}"/>
              </a:ext>
            </a:extLst>
          </p:cNvPr>
          <p:cNvGraphicFramePr>
            <a:graphicFrameLocks noGrp="1"/>
          </p:cNvGraphicFramePr>
          <p:nvPr>
            <p:ph idx="1"/>
            <p:extLst>
              <p:ext uri="{D42A27DB-BD31-4B8C-83A1-F6EECF244321}">
                <p14:modId xmlns:p14="http://schemas.microsoft.com/office/powerpoint/2010/main" val="3737146703"/>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879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E5527A9F-739E-41C4-8F10-B52828FD1329}"/>
                                            </p:graphicEl>
                                          </p:spTgt>
                                        </p:tgtEl>
                                        <p:attrNameLst>
                                          <p:attrName>style.visibility</p:attrName>
                                        </p:attrNameLst>
                                      </p:cBhvr>
                                      <p:to>
                                        <p:strVal val="visible"/>
                                      </p:to>
                                    </p:set>
                                    <p:animEffect transition="in" filter="fade">
                                      <p:cBhvr>
                                        <p:cTn id="7" dur="1000"/>
                                        <p:tgtEl>
                                          <p:spTgt spid="7">
                                            <p:graphicEl>
                                              <a:dgm id="{E5527A9F-739E-41C4-8F10-B52828FD1329}"/>
                                            </p:graphicEl>
                                          </p:spTgt>
                                        </p:tgtEl>
                                      </p:cBhvr>
                                    </p:animEffect>
                                    <p:anim calcmode="lin" valueType="num">
                                      <p:cBhvr>
                                        <p:cTn id="8" dur="1000" fill="hold"/>
                                        <p:tgtEl>
                                          <p:spTgt spid="7">
                                            <p:graphicEl>
                                              <a:dgm id="{E5527A9F-739E-41C4-8F10-B52828FD1329}"/>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E5527A9F-739E-41C4-8F10-B52828FD1329}"/>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graphicEl>
                                              <a:dgm id="{9D677B35-F8F3-4AE4-A56C-E523F69617BA}"/>
                                            </p:graphicEl>
                                          </p:spTgt>
                                        </p:tgtEl>
                                        <p:attrNameLst>
                                          <p:attrName>style.visibility</p:attrName>
                                        </p:attrNameLst>
                                      </p:cBhvr>
                                      <p:to>
                                        <p:strVal val="visible"/>
                                      </p:to>
                                    </p:set>
                                    <p:animEffect transition="in" filter="fade">
                                      <p:cBhvr>
                                        <p:cTn id="12" dur="1000"/>
                                        <p:tgtEl>
                                          <p:spTgt spid="7">
                                            <p:graphicEl>
                                              <a:dgm id="{9D677B35-F8F3-4AE4-A56C-E523F69617BA}"/>
                                            </p:graphicEl>
                                          </p:spTgt>
                                        </p:tgtEl>
                                      </p:cBhvr>
                                    </p:animEffect>
                                    <p:anim calcmode="lin" valueType="num">
                                      <p:cBhvr>
                                        <p:cTn id="13" dur="1000" fill="hold"/>
                                        <p:tgtEl>
                                          <p:spTgt spid="7">
                                            <p:graphicEl>
                                              <a:dgm id="{9D677B35-F8F3-4AE4-A56C-E523F69617BA}"/>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9D677B35-F8F3-4AE4-A56C-E523F69617BA}"/>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graphicEl>
                                              <a:dgm id="{89839D69-9EA4-431F-A745-A4A2511A479E}"/>
                                            </p:graphicEl>
                                          </p:spTgt>
                                        </p:tgtEl>
                                        <p:attrNameLst>
                                          <p:attrName>style.visibility</p:attrName>
                                        </p:attrNameLst>
                                      </p:cBhvr>
                                      <p:to>
                                        <p:strVal val="visible"/>
                                      </p:to>
                                    </p:set>
                                    <p:animEffect transition="in" filter="fade">
                                      <p:cBhvr>
                                        <p:cTn id="17" dur="1000"/>
                                        <p:tgtEl>
                                          <p:spTgt spid="7">
                                            <p:graphicEl>
                                              <a:dgm id="{89839D69-9EA4-431F-A745-A4A2511A479E}"/>
                                            </p:graphicEl>
                                          </p:spTgt>
                                        </p:tgtEl>
                                      </p:cBhvr>
                                    </p:animEffect>
                                    <p:anim calcmode="lin" valueType="num">
                                      <p:cBhvr>
                                        <p:cTn id="18" dur="1000" fill="hold"/>
                                        <p:tgtEl>
                                          <p:spTgt spid="7">
                                            <p:graphicEl>
                                              <a:dgm id="{89839D69-9EA4-431F-A745-A4A2511A479E}"/>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89839D69-9EA4-431F-A745-A4A2511A479E}"/>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graphicEl>
                                              <a:dgm id="{E79A0F10-7C21-488C-BAF2-BC0648692B9A}"/>
                                            </p:graphicEl>
                                          </p:spTgt>
                                        </p:tgtEl>
                                        <p:attrNameLst>
                                          <p:attrName>style.visibility</p:attrName>
                                        </p:attrNameLst>
                                      </p:cBhvr>
                                      <p:to>
                                        <p:strVal val="visible"/>
                                      </p:to>
                                    </p:set>
                                    <p:animEffect transition="in" filter="fade">
                                      <p:cBhvr>
                                        <p:cTn id="24" dur="1000"/>
                                        <p:tgtEl>
                                          <p:spTgt spid="7">
                                            <p:graphicEl>
                                              <a:dgm id="{E79A0F10-7C21-488C-BAF2-BC0648692B9A}"/>
                                            </p:graphicEl>
                                          </p:spTgt>
                                        </p:tgtEl>
                                      </p:cBhvr>
                                    </p:animEffect>
                                    <p:anim calcmode="lin" valueType="num">
                                      <p:cBhvr>
                                        <p:cTn id="25" dur="1000" fill="hold"/>
                                        <p:tgtEl>
                                          <p:spTgt spid="7">
                                            <p:graphicEl>
                                              <a:dgm id="{E79A0F10-7C21-488C-BAF2-BC0648692B9A}"/>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E79A0F10-7C21-488C-BAF2-BC0648692B9A}"/>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graphicEl>
                                              <a:dgm id="{3CAFB32A-D208-41CE-91A8-37797CF8741D}"/>
                                            </p:graphicEl>
                                          </p:spTgt>
                                        </p:tgtEl>
                                        <p:attrNameLst>
                                          <p:attrName>style.visibility</p:attrName>
                                        </p:attrNameLst>
                                      </p:cBhvr>
                                      <p:to>
                                        <p:strVal val="visible"/>
                                      </p:to>
                                    </p:set>
                                    <p:animEffect transition="in" filter="fade">
                                      <p:cBhvr>
                                        <p:cTn id="29" dur="1000"/>
                                        <p:tgtEl>
                                          <p:spTgt spid="7">
                                            <p:graphicEl>
                                              <a:dgm id="{3CAFB32A-D208-41CE-91A8-37797CF8741D}"/>
                                            </p:graphicEl>
                                          </p:spTgt>
                                        </p:tgtEl>
                                      </p:cBhvr>
                                    </p:animEffect>
                                    <p:anim calcmode="lin" valueType="num">
                                      <p:cBhvr>
                                        <p:cTn id="30" dur="1000" fill="hold"/>
                                        <p:tgtEl>
                                          <p:spTgt spid="7">
                                            <p:graphicEl>
                                              <a:dgm id="{3CAFB32A-D208-41CE-91A8-37797CF8741D}"/>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3CAFB32A-D208-41CE-91A8-37797CF8741D}"/>
                                            </p:graphic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7">
                                            <p:graphicEl>
                                              <a:dgm id="{14048873-9AC8-4901-A5DD-401BE8F2F571}"/>
                                            </p:graphicEl>
                                          </p:spTgt>
                                        </p:tgtEl>
                                        <p:attrNameLst>
                                          <p:attrName>style.visibility</p:attrName>
                                        </p:attrNameLst>
                                      </p:cBhvr>
                                      <p:to>
                                        <p:strVal val="visible"/>
                                      </p:to>
                                    </p:set>
                                    <p:animEffect transition="in" filter="fade">
                                      <p:cBhvr>
                                        <p:cTn id="34" dur="1000"/>
                                        <p:tgtEl>
                                          <p:spTgt spid="7">
                                            <p:graphicEl>
                                              <a:dgm id="{14048873-9AC8-4901-A5DD-401BE8F2F571}"/>
                                            </p:graphicEl>
                                          </p:spTgt>
                                        </p:tgtEl>
                                      </p:cBhvr>
                                    </p:animEffect>
                                    <p:anim calcmode="lin" valueType="num">
                                      <p:cBhvr>
                                        <p:cTn id="35" dur="1000" fill="hold"/>
                                        <p:tgtEl>
                                          <p:spTgt spid="7">
                                            <p:graphicEl>
                                              <a:dgm id="{14048873-9AC8-4901-A5DD-401BE8F2F571}"/>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14048873-9AC8-4901-A5DD-401BE8F2F571}"/>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graphicEl>
                                              <a:dgm id="{AC9C13D7-1056-4D48-BD7C-48686E84FE2C}"/>
                                            </p:graphicEl>
                                          </p:spTgt>
                                        </p:tgtEl>
                                        <p:attrNameLst>
                                          <p:attrName>style.visibility</p:attrName>
                                        </p:attrNameLst>
                                      </p:cBhvr>
                                      <p:to>
                                        <p:strVal val="visible"/>
                                      </p:to>
                                    </p:set>
                                    <p:animEffect transition="in" filter="fade">
                                      <p:cBhvr>
                                        <p:cTn id="41" dur="1000"/>
                                        <p:tgtEl>
                                          <p:spTgt spid="7">
                                            <p:graphicEl>
                                              <a:dgm id="{AC9C13D7-1056-4D48-BD7C-48686E84FE2C}"/>
                                            </p:graphicEl>
                                          </p:spTgt>
                                        </p:tgtEl>
                                      </p:cBhvr>
                                    </p:animEffect>
                                    <p:anim calcmode="lin" valueType="num">
                                      <p:cBhvr>
                                        <p:cTn id="42" dur="1000" fill="hold"/>
                                        <p:tgtEl>
                                          <p:spTgt spid="7">
                                            <p:graphicEl>
                                              <a:dgm id="{AC9C13D7-1056-4D48-BD7C-48686E84FE2C}"/>
                                            </p:graphicEl>
                                          </p:spTgt>
                                        </p:tgtEl>
                                        <p:attrNameLst>
                                          <p:attrName>ppt_x</p:attrName>
                                        </p:attrNameLst>
                                      </p:cBhvr>
                                      <p:tavLst>
                                        <p:tav tm="0">
                                          <p:val>
                                            <p:strVal val="#ppt_x"/>
                                          </p:val>
                                        </p:tav>
                                        <p:tav tm="100000">
                                          <p:val>
                                            <p:strVal val="#ppt_x"/>
                                          </p:val>
                                        </p:tav>
                                      </p:tavLst>
                                    </p:anim>
                                    <p:anim calcmode="lin" valueType="num">
                                      <p:cBhvr>
                                        <p:cTn id="43" dur="1000" fill="hold"/>
                                        <p:tgtEl>
                                          <p:spTgt spid="7">
                                            <p:graphicEl>
                                              <a:dgm id="{AC9C13D7-1056-4D48-BD7C-48686E84FE2C}"/>
                                            </p:graphic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7">
                                            <p:graphicEl>
                                              <a:dgm id="{10955F91-CC7A-4F06-8911-ADA40D43E5EF}"/>
                                            </p:graphicEl>
                                          </p:spTgt>
                                        </p:tgtEl>
                                        <p:attrNameLst>
                                          <p:attrName>style.visibility</p:attrName>
                                        </p:attrNameLst>
                                      </p:cBhvr>
                                      <p:to>
                                        <p:strVal val="visible"/>
                                      </p:to>
                                    </p:set>
                                    <p:animEffect transition="in" filter="fade">
                                      <p:cBhvr>
                                        <p:cTn id="46" dur="1000"/>
                                        <p:tgtEl>
                                          <p:spTgt spid="7">
                                            <p:graphicEl>
                                              <a:dgm id="{10955F91-CC7A-4F06-8911-ADA40D43E5EF}"/>
                                            </p:graphicEl>
                                          </p:spTgt>
                                        </p:tgtEl>
                                      </p:cBhvr>
                                    </p:animEffect>
                                    <p:anim calcmode="lin" valueType="num">
                                      <p:cBhvr>
                                        <p:cTn id="47" dur="1000" fill="hold"/>
                                        <p:tgtEl>
                                          <p:spTgt spid="7">
                                            <p:graphicEl>
                                              <a:dgm id="{10955F91-CC7A-4F06-8911-ADA40D43E5EF}"/>
                                            </p:graphicEl>
                                          </p:spTgt>
                                        </p:tgtEl>
                                        <p:attrNameLst>
                                          <p:attrName>ppt_x</p:attrName>
                                        </p:attrNameLst>
                                      </p:cBhvr>
                                      <p:tavLst>
                                        <p:tav tm="0">
                                          <p:val>
                                            <p:strVal val="#ppt_x"/>
                                          </p:val>
                                        </p:tav>
                                        <p:tav tm="100000">
                                          <p:val>
                                            <p:strVal val="#ppt_x"/>
                                          </p:val>
                                        </p:tav>
                                      </p:tavLst>
                                    </p:anim>
                                    <p:anim calcmode="lin" valueType="num">
                                      <p:cBhvr>
                                        <p:cTn id="48" dur="1000" fill="hold"/>
                                        <p:tgtEl>
                                          <p:spTgt spid="7">
                                            <p:graphicEl>
                                              <a:dgm id="{10955F91-CC7A-4F06-8911-ADA40D43E5EF}"/>
                                            </p:graphic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7">
                                            <p:graphicEl>
                                              <a:dgm id="{CF2FC1B0-2B1E-43AA-9952-9A7BA17BCBD0}"/>
                                            </p:graphicEl>
                                          </p:spTgt>
                                        </p:tgtEl>
                                        <p:attrNameLst>
                                          <p:attrName>style.visibility</p:attrName>
                                        </p:attrNameLst>
                                      </p:cBhvr>
                                      <p:to>
                                        <p:strVal val="visible"/>
                                      </p:to>
                                    </p:set>
                                    <p:animEffect transition="in" filter="fade">
                                      <p:cBhvr>
                                        <p:cTn id="51" dur="1000"/>
                                        <p:tgtEl>
                                          <p:spTgt spid="7">
                                            <p:graphicEl>
                                              <a:dgm id="{CF2FC1B0-2B1E-43AA-9952-9A7BA17BCBD0}"/>
                                            </p:graphicEl>
                                          </p:spTgt>
                                        </p:tgtEl>
                                      </p:cBhvr>
                                    </p:animEffect>
                                    <p:anim calcmode="lin" valueType="num">
                                      <p:cBhvr>
                                        <p:cTn id="52" dur="1000" fill="hold"/>
                                        <p:tgtEl>
                                          <p:spTgt spid="7">
                                            <p:graphicEl>
                                              <a:dgm id="{CF2FC1B0-2B1E-43AA-9952-9A7BA17BCBD0}"/>
                                            </p:graphicEl>
                                          </p:spTgt>
                                        </p:tgtEl>
                                        <p:attrNameLst>
                                          <p:attrName>ppt_x</p:attrName>
                                        </p:attrNameLst>
                                      </p:cBhvr>
                                      <p:tavLst>
                                        <p:tav tm="0">
                                          <p:val>
                                            <p:strVal val="#ppt_x"/>
                                          </p:val>
                                        </p:tav>
                                        <p:tav tm="100000">
                                          <p:val>
                                            <p:strVal val="#ppt_x"/>
                                          </p:val>
                                        </p:tav>
                                      </p:tavLst>
                                    </p:anim>
                                    <p:anim calcmode="lin" valueType="num">
                                      <p:cBhvr>
                                        <p:cTn id="53" dur="1000" fill="hold"/>
                                        <p:tgtEl>
                                          <p:spTgt spid="7">
                                            <p:graphicEl>
                                              <a:dgm id="{CF2FC1B0-2B1E-43AA-9952-9A7BA17BCBD0}"/>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4C8A3E65-7CAA-46BF-A0BC-74CEA183A2C4}"/>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L’approche communicative </a:t>
            </a: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80DCA343-FDD2-4B9A-AF2D-2B38D59560A0}"/>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15</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BB6EF65C-519A-44AD-AC9F-BCDA324A2E9E}"/>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82379CE0-F263-4BFA-A3A1-A4A8B8AFA20D}"/>
              </a:ext>
            </a:extLst>
          </p:cNvPr>
          <p:cNvGraphicFramePr>
            <a:graphicFrameLocks noGrp="1"/>
          </p:cNvGraphicFramePr>
          <p:nvPr>
            <p:ph idx="1"/>
            <p:extLst>
              <p:ext uri="{D42A27DB-BD31-4B8C-83A1-F6EECF244321}">
                <p14:modId xmlns:p14="http://schemas.microsoft.com/office/powerpoint/2010/main" val="304530814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762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72D2A24A-DB7B-43C8-9BC7-5301D937B351}"/>
                                            </p:graphicEl>
                                          </p:spTgt>
                                        </p:tgtEl>
                                        <p:attrNameLst>
                                          <p:attrName>style.visibility</p:attrName>
                                        </p:attrNameLst>
                                      </p:cBhvr>
                                      <p:to>
                                        <p:strVal val="visible"/>
                                      </p:to>
                                    </p:set>
                                    <p:animEffect transition="in" filter="fade">
                                      <p:cBhvr>
                                        <p:cTn id="7" dur="1000"/>
                                        <p:tgtEl>
                                          <p:spTgt spid="7">
                                            <p:graphicEl>
                                              <a:dgm id="{72D2A24A-DB7B-43C8-9BC7-5301D937B351}"/>
                                            </p:graphicEl>
                                          </p:spTgt>
                                        </p:tgtEl>
                                      </p:cBhvr>
                                    </p:animEffect>
                                    <p:anim calcmode="lin" valueType="num">
                                      <p:cBhvr>
                                        <p:cTn id="8" dur="1000" fill="hold"/>
                                        <p:tgtEl>
                                          <p:spTgt spid="7">
                                            <p:graphicEl>
                                              <a:dgm id="{72D2A24A-DB7B-43C8-9BC7-5301D937B351}"/>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72D2A24A-DB7B-43C8-9BC7-5301D937B351}"/>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graphicEl>
                                              <a:dgm id="{F520D0E5-83D4-47D8-BF0A-BFAF52B1F55D}"/>
                                            </p:graphicEl>
                                          </p:spTgt>
                                        </p:tgtEl>
                                        <p:attrNameLst>
                                          <p:attrName>style.visibility</p:attrName>
                                        </p:attrNameLst>
                                      </p:cBhvr>
                                      <p:to>
                                        <p:strVal val="visible"/>
                                      </p:to>
                                    </p:set>
                                    <p:animEffect transition="in" filter="fade">
                                      <p:cBhvr>
                                        <p:cTn id="12" dur="1000"/>
                                        <p:tgtEl>
                                          <p:spTgt spid="7">
                                            <p:graphicEl>
                                              <a:dgm id="{F520D0E5-83D4-47D8-BF0A-BFAF52B1F55D}"/>
                                            </p:graphicEl>
                                          </p:spTgt>
                                        </p:tgtEl>
                                      </p:cBhvr>
                                    </p:animEffect>
                                    <p:anim calcmode="lin" valueType="num">
                                      <p:cBhvr>
                                        <p:cTn id="13" dur="1000" fill="hold"/>
                                        <p:tgtEl>
                                          <p:spTgt spid="7">
                                            <p:graphicEl>
                                              <a:dgm id="{F520D0E5-83D4-47D8-BF0A-BFAF52B1F55D}"/>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F520D0E5-83D4-47D8-BF0A-BFAF52B1F55D}"/>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graphicEl>
                                              <a:dgm id="{E6E9C10E-5FD8-4E18-BA35-03C69388DD48}"/>
                                            </p:graphicEl>
                                          </p:spTgt>
                                        </p:tgtEl>
                                        <p:attrNameLst>
                                          <p:attrName>style.visibility</p:attrName>
                                        </p:attrNameLst>
                                      </p:cBhvr>
                                      <p:to>
                                        <p:strVal val="visible"/>
                                      </p:to>
                                    </p:set>
                                    <p:animEffect transition="in" filter="fade">
                                      <p:cBhvr>
                                        <p:cTn id="19" dur="1000"/>
                                        <p:tgtEl>
                                          <p:spTgt spid="7">
                                            <p:graphicEl>
                                              <a:dgm id="{E6E9C10E-5FD8-4E18-BA35-03C69388DD48}"/>
                                            </p:graphicEl>
                                          </p:spTgt>
                                        </p:tgtEl>
                                      </p:cBhvr>
                                    </p:animEffect>
                                    <p:anim calcmode="lin" valueType="num">
                                      <p:cBhvr>
                                        <p:cTn id="20" dur="1000" fill="hold"/>
                                        <p:tgtEl>
                                          <p:spTgt spid="7">
                                            <p:graphicEl>
                                              <a:dgm id="{E6E9C10E-5FD8-4E18-BA35-03C69388DD48}"/>
                                            </p:graphicEl>
                                          </p:spTgt>
                                        </p:tgtEl>
                                        <p:attrNameLst>
                                          <p:attrName>ppt_x</p:attrName>
                                        </p:attrNameLst>
                                      </p:cBhvr>
                                      <p:tavLst>
                                        <p:tav tm="0">
                                          <p:val>
                                            <p:strVal val="#ppt_x"/>
                                          </p:val>
                                        </p:tav>
                                        <p:tav tm="100000">
                                          <p:val>
                                            <p:strVal val="#ppt_x"/>
                                          </p:val>
                                        </p:tav>
                                      </p:tavLst>
                                    </p:anim>
                                    <p:anim calcmode="lin" valueType="num">
                                      <p:cBhvr>
                                        <p:cTn id="21" dur="1000" fill="hold"/>
                                        <p:tgtEl>
                                          <p:spTgt spid="7">
                                            <p:graphicEl>
                                              <a:dgm id="{E6E9C10E-5FD8-4E18-BA35-03C69388DD48}"/>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graphicEl>
                                              <a:dgm id="{50B5AE81-96A0-44CF-A33C-8F9019B076CA}"/>
                                            </p:graphicEl>
                                          </p:spTgt>
                                        </p:tgtEl>
                                        <p:attrNameLst>
                                          <p:attrName>style.visibility</p:attrName>
                                        </p:attrNameLst>
                                      </p:cBhvr>
                                      <p:to>
                                        <p:strVal val="visible"/>
                                      </p:to>
                                    </p:set>
                                    <p:animEffect transition="in" filter="fade">
                                      <p:cBhvr>
                                        <p:cTn id="26" dur="1000"/>
                                        <p:tgtEl>
                                          <p:spTgt spid="7">
                                            <p:graphicEl>
                                              <a:dgm id="{50B5AE81-96A0-44CF-A33C-8F9019B076CA}"/>
                                            </p:graphicEl>
                                          </p:spTgt>
                                        </p:tgtEl>
                                      </p:cBhvr>
                                    </p:animEffect>
                                    <p:anim calcmode="lin" valueType="num">
                                      <p:cBhvr>
                                        <p:cTn id="27" dur="1000" fill="hold"/>
                                        <p:tgtEl>
                                          <p:spTgt spid="7">
                                            <p:graphicEl>
                                              <a:dgm id="{50B5AE81-96A0-44CF-A33C-8F9019B076CA}"/>
                                            </p:graphicEl>
                                          </p:spTgt>
                                        </p:tgtEl>
                                        <p:attrNameLst>
                                          <p:attrName>ppt_x</p:attrName>
                                        </p:attrNameLst>
                                      </p:cBhvr>
                                      <p:tavLst>
                                        <p:tav tm="0">
                                          <p:val>
                                            <p:strVal val="#ppt_x"/>
                                          </p:val>
                                        </p:tav>
                                        <p:tav tm="100000">
                                          <p:val>
                                            <p:strVal val="#ppt_x"/>
                                          </p:val>
                                        </p:tav>
                                      </p:tavLst>
                                    </p:anim>
                                    <p:anim calcmode="lin" valueType="num">
                                      <p:cBhvr>
                                        <p:cTn id="28" dur="1000" fill="hold"/>
                                        <p:tgtEl>
                                          <p:spTgt spid="7">
                                            <p:graphicEl>
                                              <a:dgm id="{50B5AE81-96A0-44CF-A33C-8F9019B076CA}"/>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graphicEl>
                                              <a:dgm id="{2B9B69F7-0C9C-4571-A660-4516D640AD4A}"/>
                                            </p:graphicEl>
                                          </p:spTgt>
                                        </p:tgtEl>
                                        <p:attrNameLst>
                                          <p:attrName>style.visibility</p:attrName>
                                        </p:attrNameLst>
                                      </p:cBhvr>
                                      <p:to>
                                        <p:strVal val="visible"/>
                                      </p:to>
                                    </p:set>
                                    <p:animEffect transition="in" filter="fade">
                                      <p:cBhvr>
                                        <p:cTn id="31" dur="1000"/>
                                        <p:tgtEl>
                                          <p:spTgt spid="7">
                                            <p:graphicEl>
                                              <a:dgm id="{2B9B69F7-0C9C-4571-A660-4516D640AD4A}"/>
                                            </p:graphicEl>
                                          </p:spTgt>
                                        </p:tgtEl>
                                      </p:cBhvr>
                                    </p:animEffect>
                                    <p:anim calcmode="lin" valueType="num">
                                      <p:cBhvr>
                                        <p:cTn id="32" dur="1000" fill="hold"/>
                                        <p:tgtEl>
                                          <p:spTgt spid="7">
                                            <p:graphicEl>
                                              <a:dgm id="{2B9B69F7-0C9C-4571-A660-4516D640AD4A}"/>
                                            </p:graphicEl>
                                          </p:spTgt>
                                        </p:tgtEl>
                                        <p:attrNameLst>
                                          <p:attrName>ppt_x</p:attrName>
                                        </p:attrNameLst>
                                      </p:cBhvr>
                                      <p:tavLst>
                                        <p:tav tm="0">
                                          <p:val>
                                            <p:strVal val="#ppt_x"/>
                                          </p:val>
                                        </p:tav>
                                        <p:tav tm="100000">
                                          <p:val>
                                            <p:strVal val="#ppt_x"/>
                                          </p:val>
                                        </p:tav>
                                      </p:tavLst>
                                    </p:anim>
                                    <p:anim calcmode="lin" valueType="num">
                                      <p:cBhvr>
                                        <p:cTn id="33" dur="1000" fill="hold"/>
                                        <p:tgtEl>
                                          <p:spTgt spid="7">
                                            <p:graphicEl>
                                              <a:dgm id="{2B9B69F7-0C9C-4571-A660-4516D640AD4A}"/>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graphicEl>
                                              <a:dgm id="{0BC15235-4DEE-46BA-A8EB-C11D49733E61}"/>
                                            </p:graphicEl>
                                          </p:spTgt>
                                        </p:tgtEl>
                                        <p:attrNameLst>
                                          <p:attrName>style.visibility</p:attrName>
                                        </p:attrNameLst>
                                      </p:cBhvr>
                                      <p:to>
                                        <p:strVal val="visible"/>
                                      </p:to>
                                    </p:set>
                                    <p:animEffect transition="in" filter="fade">
                                      <p:cBhvr>
                                        <p:cTn id="38" dur="1000"/>
                                        <p:tgtEl>
                                          <p:spTgt spid="7">
                                            <p:graphicEl>
                                              <a:dgm id="{0BC15235-4DEE-46BA-A8EB-C11D49733E61}"/>
                                            </p:graphicEl>
                                          </p:spTgt>
                                        </p:tgtEl>
                                      </p:cBhvr>
                                    </p:animEffect>
                                    <p:anim calcmode="lin" valueType="num">
                                      <p:cBhvr>
                                        <p:cTn id="39" dur="1000" fill="hold"/>
                                        <p:tgtEl>
                                          <p:spTgt spid="7">
                                            <p:graphicEl>
                                              <a:dgm id="{0BC15235-4DEE-46BA-A8EB-C11D49733E61}"/>
                                            </p:graphicEl>
                                          </p:spTgt>
                                        </p:tgtEl>
                                        <p:attrNameLst>
                                          <p:attrName>ppt_x</p:attrName>
                                        </p:attrNameLst>
                                      </p:cBhvr>
                                      <p:tavLst>
                                        <p:tav tm="0">
                                          <p:val>
                                            <p:strVal val="#ppt_x"/>
                                          </p:val>
                                        </p:tav>
                                        <p:tav tm="100000">
                                          <p:val>
                                            <p:strVal val="#ppt_x"/>
                                          </p:val>
                                        </p:tav>
                                      </p:tavLst>
                                    </p:anim>
                                    <p:anim calcmode="lin" valueType="num">
                                      <p:cBhvr>
                                        <p:cTn id="40" dur="1000" fill="hold"/>
                                        <p:tgtEl>
                                          <p:spTgt spid="7">
                                            <p:graphicEl>
                                              <a:dgm id="{0BC15235-4DEE-46BA-A8EB-C11D49733E61}"/>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AFDBF28D-6BD0-4B07-A7FC-746494F9DFD5}"/>
              </a:ext>
            </a:extLst>
          </p:cNvPr>
          <p:cNvSpPr>
            <a:spLocks noGrp="1"/>
          </p:cNvSpPr>
          <p:nvPr>
            <p:ph type="title"/>
          </p:nvPr>
        </p:nvSpPr>
        <p:spPr>
          <a:xfrm>
            <a:off x="1259893" y="3101093"/>
            <a:ext cx="2454052" cy="3029344"/>
          </a:xfrm>
        </p:spPr>
        <p:txBody>
          <a:bodyPr>
            <a:normAutofit/>
          </a:bodyPr>
          <a:lstStyle/>
          <a:p>
            <a:r>
              <a:rPr lang="fr-FR" sz="3200">
                <a:solidFill>
                  <a:schemeClr val="bg1"/>
                </a:solidFill>
              </a:rPr>
              <a:t> La  pédagogie par objectifs</a:t>
            </a:r>
          </a:p>
        </p:txBody>
      </p:sp>
      <p:sp>
        <p:nvSpPr>
          <p:cNvPr id="19"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A05D70C3-7F48-41E0-9D70-11E1BAB82199}"/>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16</a:t>
            </a:fld>
            <a:endParaRPr lang="fr-FR" sz="1900">
              <a:solidFill>
                <a:srgbClr val="FFFFFF"/>
              </a:solidFill>
            </a:endParaRPr>
          </a:p>
        </p:txBody>
      </p:sp>
      <p:sp useBgFill="1">
        <p:nvSpPr>
          <p:cNvPr id="20"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5F6A0400-9211-4F9F-8A7C-FE58711A6537}"/>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21" name="Espace réservé du contenu 2">
            <a:extLst>
              <a:ext uri="{FF2B5EF4-FFF2-40B4-BE49-F238E27FC236}">
                <a16:creationId xmlns="" xmlns:a16="http://schemas.microsoft.com/office/drawing/2014/main" id="{AA0EE18C-60DE-420B-96F4-B586F872017F}"/>
              </a:ext>
            </a:extLst>
          </p:cNvPr>
          <p:cNvGraphicFramePr>
            <a:graphicFrameLocks noGrp="1"/>
          </p:cNvGraphicFramePr>
          <p:nvPr>
            <p:ph idx="1"/>
            <p:extLst>
              <p:ext uri="{D42A27DB-BD31-4B8C-83A1-F6EECF244321}">
                <p14:modId xmlns:p14="http://schemas.microsoft.com/office/powerpoint/2010/main" val="85661588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447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graphicEl>
                                              <a:dgm id="{E0103F32-D2B0-431F-8D47-6B6DD7DE40BF}"/>
                                            </p:graphicEl>
                                          </p:spTgt>
                                        </p:tgtEl>
                                        <p:attrNameLst>
                                          <p:attrName>style.visibility</p:attrName>
                                        </p:attrNameLst>
                                      </p:cBhvr>
                                      <p:to>
                                        <p:strVal val="visible"/>
                                      </p:to>
                                    </p:set>
                                    <p:animEffect transition="in" filter="barn(inVertical)">
                                      <p:cBhvr>
                                        <p:cTn id="7" dur="500"/>
                                        <p:tgtEl>
                                          <p:spTgt spid="21">
                                            <p:graphicEl>
                                              <a:dgm id="{E0103F32-D2B0-431F-8D47-6B6DD7DE40BF}"/>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
                                            <p:graphicEl>
                                              <a:dgm id="{61417E15-D412-47DC-9BCF-D2A6D2738A8C}"/>
                                            </p:graphicEl>
                                          </p:spTgt>
                                        </p:tgtEl>
                                        <p:attrNameLst>
                                          <p:attrName>style.visibility</p:attrName>
                                        </p:attrNameLst>
                                      </p:cBhvr>
                                      <p:to>
                                        <p:strVal val="visible"/>
                                      </p:to>
                                    </p:set>
                                    <p:animEffect transition="in" filter="barn(inVertical)">
                                      <p:cBhvr>
                                        <p:cTn id="10" dur="500"/>
                                        <p:tgtEl>
                                          <p:spTgt spid="21">
                                            <p:graphicEl>
                                              <a:dgm id="{61417E15-D412-47DC-9BCF-D2A6D2738A8C}"/>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1">
                                            <p:graphicEl>
                                              <a:dgm id="{F293818A-D41B-43AB-9C1A-5E96F588A645}"/>
                                            </p:graphicEl>
                                          </p:spTgt>
                                        </p:tgtEl>
                                        <p:attrNameLst>
                                          <p:attrName>style.visibility</p:attrName>
                                        </p:attrNameLst>
                                      </p:cBhvr>
                                      <p:to>
                                        <p:strVal val="visible"/>
                                      </p:to>
                                    </p:set>
                                    <p:animEffect transition="in" filter="barn(inVertical)">
                                      <p:cBhvr>
                                        <p:cTn id="13" dur="500"/>
                                        <p:tgtEl>
                                          <p:spTgt spid="21">
                                            <p:graphicEl>
                                              <a:dgm id="{F293818A-D41B-43AB-9C1A-5E96F588A645}"/>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21">
                                            <p:graphicEl>
                                              <a:dgm id="{704A1597-79CB-48F2-A43D-8C8B6198E838}"/>
                                            </p:graphicEl>
                                          </p:spTgt>
                                        </p:tgtEl>
                                        <p:attrNameLst>
                                          <p:attrName>style.visibility</p:attrName>
                                        </p:attrNameLst>
                                      </p:cBhvr>
                                      <p:to>
                                        <p:strVal val="visible"/>
                                      </p:to>
                                    </p:set>
                                    <p:animEffect transition="in" filter="barn(inVertical)">
                                      <p:cBhvr>
                                        <p:cTn id="18" dur="500"/>
                                        <p:tgtEl>
                                          <p:spTgt spid="21">
                                            <p:graphicEl>
                                              <a:dgm id="{704A1597-79CB-48F2-A43D-8C8B6198E838}"/>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1">
                                            <p:graphicEl>
                                              <a:dgm id="{A5FADF01-2A36-4AF7-B702-6ECE88372BBC}"/>
                                            </p:graphicEl>
                                          </p:spTgt>
                                        </p:tgtEl>
                                        <p:attrNameLst>
                                          <p:attrName>style.visibility</p:attrName>
                                        </p:attrNameLst>
                                      </p:cBhvr>
                                      <p:to>
                                        <p:strVal val="visible"/>
                                      </p:to>
                                    </p:set>
                                    <p:animEffect transition="in" filter="barn(inVertical)">
                                      <p:cBhvr>
                                        <p:cTn id="21" dur="500"/>
                                        <p:tgtEl>
                                          <p:spTgt spid="21">
                                            <p:graphicEl>
                                              <a:dgm id="{A5FADF01-2A36-4AF7-B702-6ECE88372BBC}"/>
                                            </p:graphic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1">
                                            <p:graphicEl>
                                              <a:dgm id="{AEF00147-DCEA-461A-BAFD-17E7C78784BD}"/>
                                            </p:graphicEl>
                                          </p:spTgt>
                                        </p:tgtEl>
                                        <p:attrNameLst>
                                          <p:attrName>style.visibility</p:attrName>
                                        </p:attrNameLst>
                                      </p:cBhvr>
                                      <p:to>
                                        <p:strVal val="visible"/>
                                      </p:to>
                                    </p:set>
                                    <p:animEffect transition="in" filter="barn(inVertical)">
                                      <p:cBhvr>
                                        <p:cTn id="24" dur="500"/>
                                        <p:tgtEl>
                                          <p:spTgt spid="21">
                                            <p:graphicEl>
                                              <a:dgm id="{AEF00147-DCEA-461A-BAFD-17E7C78784BD}"/>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1">
                                            <p:graphicEl>
                                              <a:dgm id="{0E59BA22-0C7D-44ED-8587-1E94AA46876A}"/>
                                            </p:graphicEl>
                                          </p:spTgt>
                                        </p:tgtEl>
                                        <p:attrNameLst>
                                          <p:attrName>style.visibility</p:attrName>
                                        </p:attrNameLst>
                                      </p:cBhvr>
                                      <p:to>
                                        <p:strVal val="visible"/>
                                      </p:to>
                                    </p:set>
                                    <p:animEffect transition="in" filter="barn(inVertical)">
                                      <p:cBhvr>
                                        <p:cTn id="29" dur="500"/>
                                        <p:tgtEl>
                                          <p:spTgt spid="21">
                                            <p:graphicEl>
                                              <a:dgm id="{0E59BA22-0C7D-44ED-8587-1E94AA46876A}"/>
                                            </p:graphicEl>
                                          </p:spTgt>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21">
                                            <p:graphicEl>
                                              <a:dgm id="{CCE9EBF6-DE28-4D50-9E6B-FE29D81F9194}"/>
                                            </p:graphicEl>
                                          </p:spTgt>
                                        </p:tgtEl>
                                        <p:attrNameLst>
                                          <p:attrName>style.visibility</p:attrName>
                                        </p:attrNameLst>
                                      </p:cBhvr>
                                      <p:to>
                                        <p:strVal val="visible"/>
                                      </p:to>
                                    </p:set>
                                    <p:animEffect transition="in" filter="barn(inVertical)">
                                      <p:cBhvr>
                                        <p:cTn id="32" dur="500"/>
                                        <p:tgtEl>
                                          <p:spTgt spid="21">
                                            <p:graphicEl>
                                              <a:dgm id="{CCE9EBF6-DE28-4D50-9E6B-FE29D81F9194}"/>
                                            </p:graphicEl>
                                          </p:spTgt>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21">
                                            <p:graphicEl>
                                              <a:dgm id="{ED7B5333-326E-4484-AAF4-07B80DCBA1B2}"/>
                                            </p:graphicEl>
                                          </p:spTgt>
                                        </p:tgtEl>
                                        <p:attrNameLst>
                                          <p:attrName>style.visibility</p:attrName>
                                        </p:attrNameLst>
                                      </p:cBhvr>
                                      <p:to>
                                        <p:strVal val="visible"/>
                                      </p:to>
                                    </p:set>
                                    <p:animEffect transition="in" filter="barn(inVertical)">
                                      <p:cBhvr>
                                        <p:cTn id="35" dur="500"/>
                                        <p:tgtEl>
                                          <p:spTgt spid="21">
                                            <p:graphicEl>
                                              <a:dgm id="{ED7B5333-326E-4484-AAF4-07B80DCBA1B2}"/>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1">
                                            <p:graphicEl>
                                              <a:dgm id="{9FCBCB83-F2E8-4F2D-92B2-6F3B34A63D86}"/>
                                            </p:graphicEl>
                                          </p:spTgt>
                                        </p:tgtEl>
                                        <p:attrNameLst>
                                          <p:attrName>style.visibility</p:attrName>
                                        </p:attrNameLst>
                                      </p:cBhvr>
                                      <p:to>
                                        <p:strVal val="visible"/>
                                      </p:to>
                                    </p:set>
                                    <p:animEffect transition="in" filter="barn(inVertical)">
                                      <p:cBhvr>
                                        <p:cTn id="40" dur="500"/>
                                        <p:tgtEl>
                                          <p:spTgt spid="21">
                                            <p:graphicEl>
                                              <a:dgm id="{9FCBCB83-F2E8-4F2D-92B2-6F3B34A63D86}"/>
                                            </p:graphicEl>
                                          </p:spTgt>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21">
                                            <p:graphicEl>
                                              <a:dgm id="{E701D3DD-B3B7-48C4-A029-E609F2B54427}"/>
                                            </p:graphicEl>
                                          </p:spTgt>
                                        </p:tgtEl>
                                        <p:attrNameLst>
                                          <p:attrName>style.visibility</p:attrName>
                                        </p:attrNameLst>
                                      </p:cBhvr>
                                      <p:to>
                                        <p:strVal val="visible"/>
                                      </p:to>
                                    </p:set>
                                    <p:animEffect transition="in" filter="barn(inVertical)">
                                      <p:cBhvr>
                                        <p:cTn id="43" dur="500"/>
                                        <p:tgtEl>
                                          <p:spTgt spid="21">
                                            <p:graphicEl>
                                              <a:dgm id="{E701D3DD-B3B7-48C4-A029-E609F2B54427}"/>
                                            </p:graphicEl>
                                          </p:spTgt>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21">
                                            <p:graphicEl>
                                              <a:dgm id="{0D5EC7FD-09E5-40A3-BAB0-791502CC510F}"/>
                                            </p:graphicEl>
                                          </p:spTgt>
                                        </p:tgtEl>
                                        <p:attrNameLst>
                                          <p:attrName>style.visibility</p:attrName>
                                        </p:attrNameLst>
                                      </p:cBhvr>
                                      <p:to>
                                        <p:strVal val="visible"/>
                                      </p:to>
                                    </p:set>
                                    <p:animEffect transition="in" filter="barn(inVertical)">
                                      <p:cBhvr>
                                        <p:cTn id="46" dur="500"/>
                                        <p:tgtEl>
                                          <p:spTgt spid="21">
                                            <p:graphicEl>
                                              <a:dgm id="{0D5EC7FD-09E5-40A3-BAB0-791502CC510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7430DFB9-A9FA-4E2F-859D-036C31C10E90}"/>
              </a:ext>
            </a:extLst>
          </p:cNvPr>
          <p:cNvSpPr>
            <a:spLocks noGrp="1"/>
          </p:cNvSpPr>
          <p:nvPr>
            <p:ph type="title"/>
          </p:nvPr>
        </p:nvSpPr>
        <p:spPr>
          <a:xfrm>
            <a:off x="1046019" y="942108"/>
            <a:ext cx="3256550" cy="4969113"/>
          </a:xfrm>
        </p:spPr>
        <p:txBody>
          <a:bodyPr anchor="ctr">
            <a:normAutofit/>
          </a:bodyPr>
          <a:lstStyle/>
          <a:p>
            <a:r>
              <a:rPr lang="fr-FR">
                <a:solidFill>
                  <a:schemeClr val="tx2">
                    <a:lumMod val="75000"/>
                  </a:schemeClr>
                </a:solidFill>
              </a:rPr>
              <a:t>La  pédagogie par objectifs</a:t>
            </a:r>
          </a:p>
        </p:txBody>
      </p:sp>
      <p:sp>
        <p:nvSpPr>
          <p:cNvPr id="12"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4F18300B-C8AE-404C-9A03-358C28683D0A}"/>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17</a:t>
            </a:fld>
            <a:endParaRPr lang="fr-FR" sz="1900">
              <a:solidFill>
                <a:schemeClr val="accent1"/>
              </a:solidFill>
            </a:endParaRPr>
          </a:p>
        </p:txBody>
      </p:sp>
      <p:cxnSp>
        <p:nvCxnSpPr>
          <p:cNvPr id="14"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8"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218D9FAB-EAB8-475C-B1E6-7106D916D410}"/>
              </a:ext>
            </a:extLst>
          </p:cNvPr>
          <p:cNvSpPr>
            <a:spLocks noGrp="1"/>
          </p:cNvSpPr>
          <p:nvPr>
            <p:ph idx="1"/>
          </p:nvPr>
        </p:nvSpPr>
        <p:spPr>
          <a:xfrm>
            <a:off x="5049062" y="942108"/>
            <a:ext cx="6455549" cy="4969114"/>
          </a:xfrm>
        </p:spPr>
        <p:txBody>
          <a:bodyPr anchor="ctr">
            <a:normAutofit/>
          </a:bodyPr>
          <a:lstStyle/>
          <a:p>
            <a:endParaRPr lang="fr-FR" i="1" dirty="0">
              <a:solidFill>
                <a:schemeClr val="tx2">
                  <a:lumMod val="75000"/>
                </a:schemeClr>
              </a:solidFill>
            </a:endParaRPr>
          </a:p>
          <a:p>
            <a:endParaRPr lang="fr-FR" i="1" dirty="0">
              <a:solidFill>
                <a:schemeClr val="tx2">
                  <a:lumMod val="75000"/>
                </a:schemeClr>
              </a:solidFill>
            </a:endParaRPr>
          </a:p>
          <a:p>
            <a:r>
              <a:rPr lang="fr-FR" i="1" dirty="0">
                <a:solidFill>
                  <a:schemeClr val="tx2">
                    <a:lumMod val="75000"/>
                  </a:schemeClr>
                </a:solidFill>
              </a:rPr>
              <a:t>– « La superficialité de certains apprentissages : même s’ils ont fourni, à un moment donné, des signes de maîtrise de certains savoirs, les élèves se montrent souvent incapables de les mobiliser spontanément dans des situations pour lesquelles ces savoirs seraient pertinents ; C’est tout le problème des savoirs morts, appelés aussi connaissances inertes ». </a:t>
            </a:r>
            <a:endParaRPr lang="fr-FR" dirty="0">
              <a:solidFill>
                <a:schemeClr val="tx2">
                  <a:lumMod val="75000"/>
                </a:schemeClr>
              </a:solidFill>
            </a:endParaRPr>
          </a:p>
          <a:p>
            <a:pPr marL="0" indent="0">
              <a:buNone/>
            </a:pPr>
            <a:endParaRPr lang="fr-FR" dirty="0">
              <a:solidFill>
                <a:schemeClr val="tx2">
                  <a:lumMod val="75000"/>
                </a:schemeClr>
              </a:solidFill>
            </a:endParaRPr>
          </a:p>
        </p:txBody>
      </p:sp>
      <p:sp>
        <p:nvSpPr>
          <p:cNvPr id="5" name="Espace réservé du pied de page 4">
            <a:extLst>
              <a:ext uri="{FF2B5EF4-FFF2-40B4-BE49-F238E27FC236}">
                <a16:creationId xmlns="" xmlns:a16="http://schemas.microsoft.com/office/drawing/2014/main" id="{E0B2878D-2D56-44AC-A99D-76D7157A24FA}"/>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369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7ADD7DDE-635E-4CA2-BCB3-FDD168E2673E}"/>
              </a:ext>
            </a:extLst>
          </p:cNvPr>
          <p:cNvSpPr>
            <a:spLocks noGrp="1"/>
          </p:cNvSpPr>
          <p:nvPr>
            <p:ph type="title"/>
          </p:nvPr>
        </p:nvSpPr>
        <p:spPr>
          <a:xfrm>
            <a:off x="1046019" y="942108"/>
            <a:ext cx="3256550" cy="4969113"/>
          </a:xfrm>
        </p:spPr>
        <p:txBody>
          <a:bodyPr anchor="ctr">
            <a:normAutofit/>
          </a:bodyPr>
          <a:lstStyle/>
          <a:p>
            <a:r>
              <a:rPr lang="fr-FR">
                <a:solidFill>
                  <a:schemeClr val="tx2">
                    <a:lumMod val="75000"/>
                  </a:schemeClr>
                </a:solidFill>
              </a:rPr>
              <a:t>La  pédagogie par objectifs</a:t>
            </a:r>
          </a:p>
        </p:txBody>
      </p:sp>
      <p:sp>
        <p:nvSpPr>
          <p:cNvPr id="12"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5576BE5E-DE67-451F-B2BA-5BF626417CC3}"/>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18</a:t>
            </a:fld>
            <a:endParaRPr lang="fr-FR" sz="1900">
              <a:solidFill>
                <a:schemeClr val="accent1"/>
              </a:solidFill>
            </a:endParaRPr>
          </a:p>
        </p:txBody>
      </p:sp>
      <p:cxnSp>
        <p:nvCxnSpPr>
          <p:cNvPr id="14"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8"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A3BC5475-DCD0-4F2A-837E-1BD0CB221A43}"/>
              </a:ext>
            </a:extLst>
          </p:cNvPr>
          <p:cNvSpPr>
            <a:spLocks noGrp="1"/>
          </p:cNvSpPr>
          <p:nvPr>
            <p:ph idx="1"/>
          </p:nvPr>
        </p:nvSpPr>
        <p:spPr>
          <a:xfrm>
            <a:off x="5049062" y="942108"/>
            <a:ext cx="6455549" cy="4969114"/>
          </a:xfrm>
        </p:spPr>
        <p:txBody>
          <a:bodyPr anchor="ctr">
            <a:normAutofit/>
          </a:bodyPr>
          <a:lstStyle/>
          <a:p>
            <a:endParaRPr lang="fr-FR" i="1" dirty="0">
              <a:solidFill>
                <a:schemeClr val="tx2">
                  <a:lumMod val="75000"/>
                </a:schemeClr>
              </a:solidFill>
            </a:endParaRPr>
          </a:p>
          <a:p>
            <a:endParaRPr lang="fr-FR" i="1" dirty="0">
              <a:solidFill>
                <a:schemeClr val="tx2">
                  <a:lumMod val="75000"/>
                </a:schemeClr>
              </a:solidFill>
            </a:endParaRPr>
          </a:p>
          <a:p>
            <a:r>
              <a:rPr lang="fr-FR" i="1" dirty="0">
                <a:solidFill>
                  <a:schemeClr val="tx2">
                    <a:lumMod val="75000"/>
                  </a:schemeClr>
                </a:solidFill>
              </a:rPr>
              <a:t>– « Le manque d’intégration des savoirs : les élèves “saucissonnent” leurs apprentissages et éprouvent des difficultés à élaborer des ponts entre les différentes matières auxquelles ils ont été confrontés ». </a:t>
            </a:r>
            <a:endParaRPr lang="fr-FR" dirty="0">
              <a:solidFill>
                <a:schemeClr val="tx2">
                  <a:lumMod val="75000"/>
                </a:schemeClr>
              </a:solidFill>
            </a:endParaRPr>
          </a:p>
          <a:p>
            <a:endParaRPr lang="fr-FR" dirty="0">
              <a:solidFill>
                <a:schemeClr val="tx2">
                  <a:lumMod val="75000"/>
                </a:schemeClr>
              </a:solidFill>
            </a:endParaRPr>
          </a:p>
          <a:p>
            <a:endParaRPr lang="fr-FR" dirty="0">
              <a:solidFill>
                <a:schemeClr val="tx2">
                  <a:lumMod val="75000"/>
                </a:schemeClr>
              </a:solidFill>
            </a:endParaRPr>
          </a:p>
        </p:txBody>
      </p:sp>
      <p:sp>
        <p:nvSpPr>
          <p:cNvPr id="5" name="Espace réservé du pied de page 4">
            <a:extLst>
              <a:ext uri="{FF2B5EF4-FFF2-40B4-BE49-F238E27FC236}">
                <a16:creationId xmlns="" xmlns:a16="http://schemas.microsoft.com/office/drawing/2014/main" id="{3A985C51-8D64-492C-A778-A565A82AAE2A}"/>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275640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514EE7E6-B77A-4BCC-AC3B-53D976E11625}"/>
              </a:ext>
            </a:extLst>
          </p:cNvPr>
          <p:cNvSpPr>
            <a:spLocks noGrp="1"/>
          </p:cNvSpPr>
          <p:nvPr>
            <p:ph type="title"/>
          </p:nvPr>
        </p:nvSpPr>
        <p:spPr>
          <a:xfrm>
            <a:off x="1046019" y="942108"/>
            <a:ext cx="3256550" cy="4969113"/>
          </a:xfrm>
        </p:spPr>
        <p:txBody>
          <a:bodyPr anchor="ctr">
            <a:normAutofit/>
          </a:bodyPr>
          <a:lstStyle/>
          <a:p>
            <a:r>
              <a:rPr lang="fr-FR">
                <a:solidFill>
                  <a:schemeClr val="tx2">
                    <a:lumMod val="75000"/>
                  </a:schemeClr>
                </a:solidFill>
              </a:rPr>
              <a:t>La  pédagogie par objectifs</a:t>
            </a:r>
          </a:p>
        </p:txBody>
      </p:sp>
      <p:sp>
        <p:nvSpPr>
          <p:cNvPr id="12"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47C11E98-D707-450C-834C-13E6C58AA8CC}"/>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19</a:t>
            </a:fld>
            <a:endParaRPr lang="fr-FR" sz="1900">
              <a:solidFill>
                <a:schemeClr val="accent1"/>
              </a:solidFill>
            </a:endParaRPr>
          </a:p>
        </p:txBody>
      </p:sp>
      <p:cxnSp>
        <p:nvCxnSpPr>
          <p:cNvPr id="14"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8"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F88ED37F-216A-47F9-B5F5-1E1624B540CE}"/>
              </a:ext>
            </a:extLst>
          </p:cNvPr>
          <p:cNvSpPr>
            <a:spLocks noGrp="1"/>
          </p:cNvSpPr>
          <p:nvPr>
            <p:ph idx="1"/>
          </p:nvPr>
        </p:nvSpPr>
        <p:spPr>
          <a:xfrm>
            <a:off x="5049062" y="942108"/>
            <a:ext cx="6455549" cy="4969114"/>
          </a:xfrm>
        </p:spPr>
        <p:txBody>
          <a:bodyPr anchor="ctr">
            <a:normAutofit/>
          </a:bodyPr>
          <a:lstStyle/>
          <a:p>
            <a:r>
              <a:rPr lang="fr-FR" i="1" dirty="0">
                <a:solidFill>
                  <a:schemeClr val="tx2">
                    <a:lumMod val="75000"/>
                  </a:schemeClr>
                </a:solidFill>
              </a:rPr>
              <a:t>– « Les lacunes persistantes dans les acquis de base. Malgré les efforts considérables déployés tout au long de la scolarité obligatoire, des compétences essentielles ne semblent pas suffisamment installées comme la compétence à résumer un texte informatif court ou à élaborer une lettre argumentative simple» ». </a:t>
            </a:r>
          </a:p>
          <a:p>
            <a:pPr lvl="2"/>
            <a:r>
              <a:rPr lang="fr-FR" dirty="0">
                <a:solidFill>
                  <a:schemeClr val="tx2">
                    <a:lumMod val="75000"/>
                  </a:schemeClr>
                </a:solidFill>
              </a:rPr>
              <a:t>Romainville M. Et si on arrêtait de tirer sur les compétences. </a:t>
            </a:r>
            <a:endParaRPr lang="fr-FR" i="1" dirty="0">
              <a:solidFill>
                <a:schemeClr val="tx2">
                  <a:lumMod val="75000"/>
                </a:schemeClr>
              </a:solidFill>
            </a:endParaRPr>
          </a:p>
          <a:p>
            <a:endParaRPr lang="fr-FR" dirty="0">
              <a:solidFill>
                <a:schemeClr val="tx2">
                  <a:lumMod val="75000"/>
                </a:schemeClr>
              </a:solidFill>
            </a:endParaRPr>
          </a:p>
          <a:p>
            <a:r>
              <a:rPr lang="fr-FR" dirty="0">
                <a:solidFill>
                  <a:schemeClr val="tx2">
                    <a:lumMod val="75000"/>
                  </a:schemeClr>
                </a:solidFill>
              </a:rPr>
              <a:t>Les critiques qui ont affaibli les principes de la pédagogie par objectifs constituent l’ébauche de la perspective actionnelle. </a:t>
            </a:r>
          </a:p>
          <a:p>
            <a:endParaRPr lang="fr-FR" dirty="0">
              <a:solidFill>
                <a:schemeClr val="tx2">
                  <a:lumMod val="75000"/>
                </a:schemeClr>
              </a:solidFill>
            </a:endParaRPr>
          </a:p>
        </p:txBody>
      </p:sp>
      <p:sp>
        <p:nvSpPr>
          <p:cNvPr id="5" name="Espace réservé du pied de page 4">
            <a:extLst>
              <a:ext uri="{FF2B5EF4-FFF2-40B4-BE49-F238E27FC236}">
                <a16:creationId xmlns="" xmlns:a16="http://schemas.microsoft.com/office/drawing/2014/main" id="{24646349-EF1D-4556-9828-E97AC0D0C29E}"/>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61158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 xmlns:a16="http://schemas.microsoft.com/office/drawing/2014/main" id="{175CD74B-9CE8-4F20-A3E4-A22A7F03604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 xmlns:a16="http://schemas.microsoft.com/office/drawing/2014/main" id="{AF21041F-DBDA-414F-A0A8-1578AF579090}"/>
              </a:ext>
            </a:extLst>
          </p:cNvPr>
          <p:cNvSpPr>
            <a:spLocks noGrp="1"/>
          </p:cNvSpPr>
          <p:nvPr>
            <p:ph type="title"/>
          </p:nvPr>
        </p:nvSpPr>
        <p:spPr>
          <a:xfrm>
            <a:off x="1794897" y="624110"/>
            <a:ext cx="9712998" cy="1280890"/>
          </a:xfrm>
        </p:spPr>
        <p:txBody>
          <a:bodyPr>
            <a:normAutofit fontScale="90000"/>
          </a:bodyPr>
          <a:lstStyle/>
          <a:p>
            <a:pPr algn="ctr"/>
            <a:r>
              <a:rPr lang="fr-FR" b="1" dirty="0"/>
              <a:t>E</a:t>
            </a:r>
            <a:r>
              <a:rPr lang="fr-FR" b="1" dirty="0" smtClean="0"/>
              <a:t>volution </a:t>
            </a:r>
            <a:r>
              <a:rPr lang="fr-FR" b="1" dirty="0"/>
              <a:t>des </a:t>
            </a:r>
            <a:r>
              <a:rPr lang="fr-FR" b="1"/>
              <a:t>méthodologies </a:t>
            </a:r>
            <a:r>
              <a:rPr lang="fr-FR" b="1" smtClean="0"/>
              <a:t>d’Enseignement du Français </a:t>
            </a:r>
            <a:r>
              <a:rPr lang="fr-FR" b="1"/>
              <a:t>L</a:t>
            </a:r>
            <a:r>
              <a:rPr lang="fr-FR" b="1" smtClean="0"/>
              <a:t>angue </a:t>
            </a:r>
            <a:r>
              <a:rPr lang="fr-FR" b="1" dirty="0"/>
              <a:t>E</a:t>
            </a:r>
            <a:r>
              <a:rPr lang="fr-FR" b="1" smtClean="0"/>
              <a:t>trangère </a:t>
            </a:r>
            <a:r>
              <a:rPr lang="fr-FR" b="1" dirty="0" smtClean="0"/>
              <a:t>(FLE)</a:t>
            </a:r>
            <a:endParaRPr lang="fr-FR" dirty="0"/>
          </a:p>
        </p:txBody>
      </p:sp>
      <p:sp>
        <p:nvSpPr>
          <p:cNvPr id="23" name="Rectangle 22">
            <a:extLst>
              <a:ext uri="{FF2B5EF4-FFF2-40B4-BE49-F238E27FC236}">
                <a16:creationId xmlns="" xmlns:a16="http://schemas.microsoft.com/office/drawing/2014/main" id="{99C44665-BECF-4482-A00C-E4BE2A87DC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11">
            <a:extLst>
              <a:ext uri="{FF2B5EF4-FFF2-40B4-BE49-F238E27FC236}">
                <a16:creationId xmlns="" xmlns:a16="http://schemas.microsoft.com/office/drawing/2014/main" id="{20398C1D-D011-4BA8-AC81-E829677B87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Espace réservé du contenu 2">
            <a:extLst>
              <a:ext uri="{FF2B5EF4-FFF2-40B4-BE49-F238E27FC236}">
                <a16:creationId xmlns="" xmlns:a16="http://schemas.microsoft.com/office/drawing/2014/main" id="{5F02EAD6-A209-47D7-8839-3611C9E31B32}"/>
              </a:ext>
            </a:extLst>
          </p:cNvPr>
          <p:cNvGraphicFramePr>
            <a:graphicFrameLocks noGrp="1"/>
          </p:cNvGraphicFramePr>
          <p:nvPr>
            <p:ph idx="1"/>
            <p:extLst>
              <p:ext uri="{D42A27DB-BD31-4B8C-83A1-F6EECF244321}">
                <p14:modId xmlns:p14="http://schemas.microsoft.com/office/powerpoint/2010/main" val="2132035435"/>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a:extLst>
              <a:ext uri="{FF2B5EF4-FFF2-40B4-BE49-F238E27FC236}">
                <a16:creationId xmlns="" xmlns:a16="http://schemas.microsoft.com/office/drawing/2014/main" id="{639ECCDF-33A7-4736-8008-DB0D9A4CA9E2}"/>
              </a:ext>
            </a:extLst>
          </p:cNvPr>
          <p:cNvSpPr>
            <a:spLocks noGrp="1"/>
          </p:cNvSpPr>
          <p:nvPr>
            <p:ph type="sldNum" sz="quarter" idx="12"/>
          </p:nvPr>
        </p:nvSpPr>
        <p:spPr/>
        <p:txBody>
          <a:bodyPr/>
          <a:lstStyle/>
          <a:p>
            <a:fld id="{B9DB9262-A758-4FD6-8BAD-711C606BA141}" type="slidenum">
              <a:rPr lang="fr-FR" smtClean="0"/>
              <a:t>2</a:t>
            </a:fld>
            <a:endParaRPr lang="fr-FR"/>
          </a:p>
        </p:txBody>
      </p:sp>
      <p:sp>
        <p:nvSpPr>
          <p:cNvPr id="6" name="Espace réservé du pied de page 5">
            <a:extLst>
              <a:ext uri="{FF2B5EF4-FFF2-40B4-BE49-F238E27FC236}">
                <a16:creationId xmlns="" xmlns:a16="http://schemas.microsoft.com/office/drawing/2014/main" id="{76E42CAF-0A5E-47E5-A069-80DDB3640A11}"/>
              </a:ext>
            </a:extLst>
          </p:cNvPr>
          <p:cNvSpPr>
            <a:spLocks noGrp="1"/>
          </p:cNvSpPr>
          <p:nvPr>
            <p:ph type="ftr" sz="quarter" idx="11"/>
          </p:nvPr>
        </p:nvSpPr>
        <p:spPr/>
        <p:txBody>
          <a:bodyPr/>
          <a:lstStyle/>
          <a:p>
            <a:r>
              <a:rPr lang="fr-FR"/>
              <a:t>Chakib TAZI                                                                                                                                                           Semestre VI</a:t>
            </a:r>
          </a:p>
        </p:txBody>
      </p:sp>
    </p:spTree>
    <p:extLst>
      <p:ext uri="{BB962C8B-B14F-4D97-AF65-F5344CB8AC3E}">
        <p14:creationId xmlns:p14="http://schemas.microsoft.com/office/powerpoint/2010/main" val="152145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B78995EB-85B5-488D-BF5B-62350793EDCB}"/>
                                            </p:graphicEl>
                                          </p:spTgt>
                                        </p:tgtEl>
                                        <p:attrNameLst>
                                          <p:attrName>style.visibility</p:attrName>
                                        </p:attrNameLst>
                                      </p:cBhvr>
                                      <p:to>
                                        <p:strVal val="visible"/>
                                      </p:to>
                                    </p:set>
                                    <p:anim calcmode="lin" valueType="num">
                                      <p:cBhvr additive="base">
                                        <p:cTn id="7" dur="500" fill="hold"/>
                                        <p:tgtEl>
                                          <p:spTgt spid="5">
                                            <p:graphicEl>
                                              <a:dgm id="{B78995EB-85B5-488D-BF5B-62350793EDCB}"/>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B78995EB-85B5-488D-BF5B-62350793EDCB}"/>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graphicEl>
                                              <a:dgm id="{B7EF5D20-42D0-46C2-8C67-0A7F645C71C2}"/>
                                            </p:graphicEl>
                                          </p:spTgt>
                                        </p:tgtEl>
                                        <p:attrNameLst>
                                          <p:attrName>style.visibility</p:attrName>
                                        </p:attrNameLst>
                                      </p:cBhvr>
                                      <p:to>
                                        <p:strVal val="visible"/>
                                      </p:to>
                                    </p:set>
                                    <p:anim calcmode="lin" valueType="num">
                                      <p:cBhvr additive="base">
                                        <p:cTn id="11" dur="500" fill="hold"/>
                                        <p:tgtEl>
                                          <p:spTgt spid="5">
                                            <p:graphicEl>
                                              <a:dgm id="{B7EF5D20-42D0-46C2-8C67-0A7F645C71C2}"/>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graphicEl>
                                              <a:dgm id="{B7EF5D20-42D0-46C2-8C67-0A7F645C71C2}"/>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graphicEl>
                                              <a:dgm id="{7C75C683-5A6A-415D-90B1-181476888E07}"/>
                                            </p:graphicEl>
                                          </p:spTgt>
                                        </p:tgtEl>
                                        <p:attrNameLst>
                                          <p:attrName>style.visibility</p:attrName>
                                        </p:attrNameLst>
                                      </p:cBhvr>
                                      <p:to>
                                        <p:strVal val="visible"/>
                                      </p:to>
                                    </p:set>
                                    <p:anim calcmode="lin" valueType="num">
                                      <p:cBhvr additive="base">
                                        <p:cTn id="15" dur="500" fill="hold"/>
                                        <p:tgtEl>
                                          <p:spTgt spid="5">
                                            <p:graphicEl>
                                              <a:dgm id="{7C75C683-5A6A-415D-90B1-181476888E07}"/>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graphicEl>
                                              <a:dgm id="{7C75C683-5A6A-415D-90B1-181476888E07}"/>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graphicEl>
                                              <a:dgm id="{DD1AD197-24CB-4340-AEAF-D74AD3B5B6F3}"/>
                                            </p:graphicEl>
                                          </p:spTgt>
                                        </p:tgtEl>
                                        <p:attrNameLst>
                                          <p:attrName>style.visibility</p:attrName>
                                        </p:attrNameLst>
                                      </p:cBhvr>
                                      <p:to>
                                        <p:strVal val="visible"/>
                                      </p:to>
                                    </p:set>
                                    <p:anim calcmode="lin" valueType="num">
                                      <p:cBhvr additive="base">
                                        <p:cTn id="21" dur="500" fill="hold"/>
                                        <p:tgtEl>
                                          <p:spTgt spid="5">
                                            <p:graphicEl>
                                              <a:dgm id="{DD1AD197-24CB-4340-AEAF-D74AD3B5B6F3}"/>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graphicEl>
                                              <a:dgm id="{DD1AD197-24CB-4340-AEAF-D74AD3B5B6F3}"/>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graphicEl>
                                              <a:dgm id="{28A3A480-0D93-4F79-8FDB-E700E060388F}"/>
                                            </p:graphicEl>
                                          </p:spTgt>
                                        </p:tgtEl>
                                        <p:attrNameLst>
                                          <p:attrName>style.visibility</p:attrName>
                                        </p:attrNameLst>
                                      </p:cBhvr>
                                      <p:to>
                                        <p:strVal val="visible"/>
                                      </p:to>
                                    </p:set>
                                    <p:anim calcmode="lin" valueType="num">
                                      <p:cBhvr additive="base">
                                        <p:cTn id="25" dur="500" fill="hold"/>
                                        <p:tgtEl>
                                          <p:spTgt spid="5">
                                            <p:graphicEl>
                                              <a:dgm id="{28A3A480-0D93-4F79-8FDB-E700E060388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28A3A480-0D93-4F79-8FDB-E700E060388F}"/>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graphicEl>
                                              <a:dgm id="{1AB501AB-A623-4983-913C-5CD04FE0ADE8}"/>
                                            </p:graphicEl>
                                          </p:spTgt>
                                        </p:tgtEl>
                                        <p:attrNameLst>
                                          <p:attrName>style.visibility</p:attrName>
                                        </p:attrNameLst>
                                      </p:cBhvr>
                                      <p:to>
                                        <p:strVal val="visible"/>
                                      </p:to>
                                    </p:set>
                                    <p:anim calcmode="lin" valueType="num">
                                      <p:cBhvr additive="base">
                                        <p:cTn id="29" dur="500" fill="hold"/>
                                        <p:tgtEl>
                                          <p:spTgt spid="5">
                                            <p:graphicEl>
                                              <a:dgm id="{1AB501AB-A623-4983-913C-5CD04FE0ADE8}"/>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graphicEl>
                                              <a:dgm id="{1AB501AB-A623-4983-913C-5CD04FE0ADE8}"/>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graphicEl>
                                              <a:dgm id="{B7DCA302-A9A7-4556-9657-E523FA511004}"/>
                                            </p:graphicEl>
                                          </p:spTgt>
                                        </p:tgtEl>
                                        <p:attrNameLst>
                                          <p:attrName>style.visibility</p:attrName>
                                        </p:attrNameLst>
                                      </p:cBhvr>
                                      <p:to>
                                        <p:strVal val="visible"/>
                                      </p:to>
                                    </p:set>
                                    <p:anim calcmode="lin" valueType="num">
                                      <p:cBhvr additive="base">
                                        <p:cTn id="35" dur="500" fill="hold"/>
                                        <p:tgtEl>
                                          <p:spTgt spid="5">
                                            <p:graphicEl>
                                              <a:dgm id="{B7DCA302-A9A7-4556-9657-E523FA511004}"/>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graphicEl>
                                              <a:dgm id="{B7DCA302-A9A7-4556-9657-E523FA511004}"/>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graphicEl>
                                              <a:dgm id="{D67E3308-52FC-42E1-92CA-14C66CFE66F0}"/>
                                            </p:graphicEl>
                                          </p:spTgt>
                                        </p:tgtEl>
                                        <p:attrNameLst>
                                          <p:attrName>style.visibility</p:attrName>
                                        </p:attrNameLst>
                                      </p:cBhvr>
                                      <p:to>
                                        <p:strVal val="visible"/>
                                      </p:to>
                                    </p:set>
                                    <p:anim calcmode="lin" valueType="num">
                                      <p:cBhvr additive="base">
                                        <p:cTn id="39" dur="500" fill="hold"/>
                                        <p:tgtEl>
                                          <p:spTgt spid="5">
                                            <p:graphicEl>
                                              <a:dgm id="{D67E3308-52FC-42E1-92CA-14C66CFE66F0}"/>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graphicEl>
                                              <a:dgm id="{D67E3308-52FC-42E1-92CA-14C66CFE66F0}"/>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
                                            <p:graphicEl>
                                              <a:dgm id="{1AD75E54-2C55-4AE8-A860-5EC01A9C8975}"/>
                                            </p:graphicEl>
                                          </p:spTgt>
                                        </p:tgtEl>
                                        <p:attrNameLst>
                                          <p:attrName>style.visibility</p:attrName>
                                        </p:attrNameLst>
                                      </p:cBhvr>
                                      <p:to>
                                        <p:strVal val="visible"/>
                                      </p:to>
                                    </p:set>
                                    <p:anim calcmode="lin" valueType="num">
                                      <p:cBhvr additive="base">
                                        <p:cTn id="43" dur="500" fill="hold"/>
                                        <p:tgtEl>
                                          <p:spTgt spid="5">
                                            <p:graphicEl>
                                              <a:dgm id="{1AD75E54-2C55-4AE8-A860-5EC01A9C8975}"/>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graphicEl>
                                              <a:dgm id="{1AD75E54-2C55-4AE8-A860-5EC01A9C8975}"/>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19FE08D8-CEA0-461E-870A-02CD15D9B9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485C2814-C47C-42FF-B99C-D27DC5535857}"/>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L’approche par les compétences</a:t>
            </a:r>
            <a:endParaRPr lang="fr-FR" sz="2500">
              <a:solidFill>
                <a:schemeClr val="bg1"/>
              </a:solidFill>
            </a:endParaRPr>
          </a:p>
        </p:txBody>
      </p:sp>
      <p:sp>
        <p:nvSpPr>
          <p:cNvPr id="12" name="Freeform 11">
            <a:extLst>
              <a:ext uri="{FF2B5EF4-FFF2-40B4-BE49-F238E27FC236}">
                <a16:creationId xmlns="" xmlns:a16="http://schemas.microsoft.com/office/drawing/2014/main" id="{2B982904-A46E-41DF-BA98-61E2300C7D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11FEA646-1F46-46B7-96A4-19DF229F5F6C}"/>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20</a:t>
            </a:fld>
            <a:endParaRPr lang="fr-FR" sz="1900">
              <a:solidFill>
                <a:srgbClr val="FFFFFF"/>
              </a:solidFill>
            </a:endParaRPr>
          </a:p>
        </p:txBody>
      </p:sp>
      <p:sp useBgFill="1">
        <p:nvSpPr>
          <p:cNvPr id="14" name="Rectangle 13">
            <a:extLst>
              <a:ext uri="{FF2B5EF4-FFF2-40B4-BE49-F238E27FC236}">
                <a16:creationId xmlns="" xmlns:a16="http://schemas.microsoft.com/office/drawing/2014/main" id="{27018161-547E-48F7-A0D9-272C9EA5B3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 xmlns:a16="http://schemas.microsoft.com/office/drawing/2014/main" id="{71701094-3303-4287-AA93-C9505C5BEB75}"/>
              </a:ext>
            </a:extLst>
          </p:cNvPr>
          <p:cNvSpPr>
            <a:spLocks noGrp="1"/>
          </p:cNvSpPr>
          <p:nvPr>
            <p:ph idx="1"/>
          </p:nvPr>
        </p:nvSpPr>
        <p:spPr>
          <a:xfrm>
            <a:off x="4706578" y="589722"/>
            <a:ext cx="6798033" cy="5321500"/>
          </a:xfrm>
        </p:spPr>
        <p:txBody>
          <a:bodyPr anchor="ctr">
            <a:normAutofit/>
          </a:bodyPr>
          <a:lstStyle/>
          <a:p>
            <a:r>
              <a:rPr lang="fr-FR" dirty="0"/>
              <a:t>L’APC a donc suscité beaucoup d’intérêt, voire de l’engouement auprès des décideurs soucieux de voir l'école liée aux réalités de la vie d’une société en évolution et l’apprenant, agent de son propre apprentissage. </a:t>
            </a:r>
          </a:p>
          <a:p>
            <a:r>
              <a:rPr lang="fr-FR" dirty="0"/>
              <a:t>Delorme souligne que :</a:t>
            </a:r>
            <a:r>
              <a:rPr lang="fr-FR" i="1" dirty="0"/>
              <a:t> « En préconisant le développement des compétences pertinentes chez les apprenants, il devient possible d’établir une relation entre l’école et la vie ». </a:t>
            </a:r>
            <a:endParaRPr lang="fr-FR" dirty="0"/>
          </a:p>
          <a:p>
            <a:pPr lvl="1"/>
            <a:endParaRPr lang="fr-FR" dirty="0"/>
          </a:p>
          <a:p>
            <a:pPr lvl="3"/>
            <a:r>
              <a:rPr lang="fr-FR" dirty="0" err="1"/>
              <a:t>Délorme</a:t>
            </a:r>
            <a:r>
              <a:rPr lang="fr-FR" dirty="0"/>
              <a:t>, C. </a:t>
            </a:r>
            <a:r>
              <a:rPr lang="fr-FR" i="1" dirty="0"/>
              <a:t>L’Approche Par les Compétences : entre les promesses des déclarations et les réalités du terrain Reconnaissance ou négation de la complexité </a:t>
            </a:r>
            <a:r>
              <a:rPr lang="fr-FR" dirty="0"/>
              <a:t>. </a:t>
            </a:r>
          </a:p>
        </p:txBody>
      </p:sp>
      <p:sp>
        <p:nvSpPr>
          <p:cNvPr id="5" name="Espace réservé du pied de page 4">
            <a:extLst>
              <a:ext uri="{FF2B5EF4-FFF2-40B4-BE49-F238E27FC236}">
                <a16:creationId xmlns="" xmlns:a16="http://schemas.microsoft.com/office/drawing/2014/main" id="{EE1DEA60-C924-4608-97EE-93172C5E9E86}"/>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spTree>
    <p:extLst>
      <p:ext uri="{BB962C8B-B14F-4D97-AF65-F5344CB8AC3E}">
        <p14:creationId xmlns:p14="http://schemas.microsoft.com/office/powerpoint/2010/main" val="2143641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A0A343E5-DFFB-4FB7-B25D-0ED147C1CCF1}"/>
              </a:ext>
            </a:extLst>
          </p:cNvPr>
          <p:cNvSpPr>
            <a:spLocks noGrp="1"/>
          </p:cNvSpPr>
          <p:nvPr>
            <p:ph type="title"/>
          </p:nvPr>
        </p:nvSpPr>
        <p:spPr>
          <a:xfrm>
            <a:off x="1046019" y="942108"/>
            <a:ext cx="3256550" cy="4969113"/>
          </a:xfrm>
        </p:spPr>
        <p:txBody>
          <a:bodyPr anchor="ctr">
            <a:normAutofit/>
          </a:bodyPr>
          <a:lstStyle/>
          <a:p>
            <a:r>
              <a:rPr lang="fr-FR" sz="3300" b="1">
                <a:solidFill>
                  <a:schemeClr val="tx2">
                    <a:lumMod val="75000"/>
                  </a:schemeClr>
                </a:solidFill>
              </a:rPr>
              <a:t>L’approche par les compétences</a:t>
            </a:r>
            <a:endParaRPr lang="fr-FR" sz="3300">
              <a:solidFill>
                <a:schemeClr val="tx2">
                  <a:lumMod val="75000"/>
                </a:schemeClr>
              </a:solidFill>
            </a:endParaRPr>
          </a:p>
        </p:txBody>
      </p:sp>
      <p:sp>
        <p:nvSpPr>
          <p:cNvPr id="12"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EFAF82C8-6B0A-4A64-9EB3-C45204AA12AD}"/>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21</a:t>
            </a:fld>
            <a:endParaRPr lang="fr-FR" sz="1900">
              <a:solidFill>
                <a:schemeClr val="accent1"/>
              </a:solidFill>
            </a:endParaRPr>
          </a:p>
        </p:txBody>
      </p:sp>
      <p:cxnSp>
        <p:nvCxnSpPr>
          <p:cNvPr id="14"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8"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7795DA38-036F-4F57-BCB4-39F127EEDDB9}"/>
              </a:ext>
            </a:extLst>
          </p:cNvPr>
          <p:cNvSpPr>
            <a:spLocks noGrp="1"/>
          </p:cNvSpPr>
          <p:nvPr>
            <p:ph idx="1"/>
          </p:nvPr>
        </p:nvSpPr>
        <p:spPr>
          <a:xfrm>
            <a:off x="5049062" y="942108"/>
            <a:ext cx="6455549" cy="4969114"/>
          </a:xfrm>
        </p:spPr>
        <p:txBody>
          <a:bodyPr anchor="ctr">
            <a:normAutofit/>
          </a:bodyPr>
          <a:lstStyle/>
          <a:p>
            <a:r>
              <a:rPr lang="fr-FR" dirty="0">
                <a:solidFill>
                  <a:schemeClr val="tx2">
                    <a:lumMod val="75000"/>
                  </a:schemeClr>
                </a:solidFill>
              </a:rPr>
              <a:t>L’APC  est venue donc remédier à ce que l’on appelle l’analphabétisme fonctionnel : </a:t>
            </a:r>
          </a:p>
          <a:p>
            <a:pPr lvl="1"/>
            <a:r>
              <a:rPr lang="fr-FR" dirty="0">
                <a:solidFill>
                  <a:schemeClr val="tx2">
                    <a:lumMod val="75000"/>
                  </a:schemeClr>
                </a:solidFill>
              </a:rPr>
              <a:t>lorsque des apprenants, ayant suivi une scolarité de plusieurs années, quittent l’école, ils se trouvent incapables d’utiliser ce qu’ils ont appris. </a:t>
            </a:r>
          </a:p>
          <a:p>
            <a:pPr lvl="1"/>
            <a:r>
              <a:rPr lang="fr-FR" dirty="0">
                <a:solidFill>
                  <a:schemeClr val="tx2">
                    <a:lumMod val="75000"/>
                  </a:schemeClr>
                </a:solidFill>
              </a:rPr>
              <a:t>C’est ce que Perrenoud appelle la problématique du transfert des connaissances. </a:t>
            </a:r>
          </a:p>
          <a:p>
            <a:endParaRPr lang="fr-FR" dirty="0">
              <a:solidFill>
                <a:schemeClr val="tx2">
                  <a:lumMod val="75000"/>
                </a:schemeClr>
              </a:solidFill>
            </a:endParaRPr>
          </a:p>
        </p:txBody>
      </p:sp>
      <p:sp>
        <p:nvSpPr>
          <p:cNvPr id="5" name="Espace réservé du pied de page 4">
            <a:extLst>
              <a:ext uri="{FF2B5EF4-FFF2-40B4-BE49-F238E27FC236}">
                <a16:creationId xmlns="" xmlns:a16="http://schemas.microsoft.com/office/drawing/2014/main" id="{1A8C5532-6517-41BF-AA92-FAF072125694}"/>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2476091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6BCB46A8-57DB-4E57-9668-1CEE80354E0B}"/>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L’approche par les compétences</a:t>
            </a: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A2ABF1B1-23ED-414B-9063-82278870174E}"/>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22</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93AD29BC-896D-4513-BEF7-22F364829CB8}"/>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CBB66ED0-3C47-4C0A-86ED-9E44F82F087E}"/>
              </a:ext>
            </a:extLst>
          </p:cNvPr>
          <p:cNvGraphicFramePr>
            <a:graphicFrameLocks noGrp="1"/>
          </p:cNvGraphicFramePr>
          <p:nvPr>
            <p:ph idx="1"/>
            <p:extLst>
              <p:ext uri="{D42A27DB-BD31-4B8C-83A1-F6EECF244321}">
                <p14:modId xmlns:p14="http://schemas.microsoft.com/office/powerpoint/2010/main" val="64780648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26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graphicEl>
                                              <a:dgm id="{743AE239-2986-48CC-9146-EACF057547A6}"/>
                                            </p:graphicEl>
                                          </p:spTgt>
                                        </p:tgtEl>
                                        <p:attrNameLst>
                                          <p:attrName>style.visibility</p:attrName>
                                        </p:attrNameLst>
                                      </p:cBhvr>
                                      <p:to>
                                        <p:strVal val="visible"/>
                                      </p:to>
                                    </p:set>
                                    <p:animEffect transition="in" filter="barn(inVertical)">
                                      <p:cBhvr>
                                        <p:cTn id="7" dur="500"/>
                                        <p:tgtEl>
                                          <p:spTgt spid="7">
                                            <p:graphicEl>
                                              <a:dgm id="{743AE239-2986-48CC-9146-EACF057547A6}"/>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graphicEl>
                                              <a:dgm id="{0DBC48B3-EE38-4050-AF78-6C15414E25F3}"/>
                                            </p:graphicEl>
                                          </p:spTgt>
                                        </p:tgtEl>
                                        <p:attrNameLst>
                                          <p:attrName>style.visibility</p:attrName>
                                        </p:attrNameLst>
                                      </p:cBhvr>
                                      <p:to>
                                        <p:strVal val="visible"/>
                                      </p:to>
                                    </p:set>
                                    <p:animEffect transition="in" filter="barn(inVertical)">
                                      <p:cBhvr>
                                        <p:cTn id="10" dur="500"/>
                                        <p:tgtEl>
                                          <p:spTgt spid="7">
                                            <p:graphicEl>
                                              <a:dgm id="{0DBC48B3-EE38-4050-AF78-6C15414E25F3}"/>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7">
                                            <p:graphicEl>
                                              <a:dgm id="{BA4830C1-9E50-420A-8382-6FBDA26F712A}"/>
                                            </p:graphicEl>
                                          </p:spTgt>
                                        </p:tgtEl>
                                        <p:attrNameLst>
                                          <p:attrName>style.visibility</p:attrName>
                                        </p:attrNameLst>
                                      </p:cBhvr>
                                      <p:to>
                                        <p:strVal val="visible"/>
                                      </p:to>
                                    </p:set>
                                    <p:animEffect transition="in" filter="barn(inVertical)">
                                      <p:cBhvr>
                                        <p:cTn id="15" dur="500"/>
                                        <p:tgtEl>
                                          <p:spTgt spid="7">
                                            <p:graphicEl>
                                              <a:dgm id="{BA4830C1-9E50-420A-8382-6FBDA26F712A}"/>
                                            </p:graphic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graphicEl>
                                              <a:dgm id="{34508A63-6BB3-4661-A2D5-0A7D1879B64B}"/>
                                            </p:graphicEl>
                                          </p:spTgt>
                                        </p:tgtEl>
                                        <p:attrNameLst>
                                          <p:attrName>style.visibility</p:attrName>
                                        </p:attrNameLst>
                                      </p:cBhvr>
                                      <p:to>
                                        <p:strVal val="visible"/>
                                      </p:to>
                                    </p:set>
                                    <p:animEffect transition="in" filter="barn(inVertical)">
                                      <p:cBhvr>
                                        <p:cTn id="18" dur="500"/>
                                        <p:tgtEl>
                                          <p:spTgt spid="7">
                                            <p:graphicEl>
                                              <a:dgm id="{34508A63-6BB3-4661-A2D5-0A7D1879B64B}"/>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graphicEl>
                                              <a:dgm id="{9F95BC86-1BBB-4315-8706-E393C934BCE9}"/>
                                            </p:graphicEl>
                                          </p:spTgt>
                                        </p:tgtEl>
                                        <p:attrNameLst>
                                          <p:attrName>style.visibility</p:attrName>
                                        </p:attrNameLst>
                                      </p:cBhvr>
                                      <p:to>
                                        <p:strVal val="visible"/>
                                      </p:to>
                                    </p:set>
                                    <p:animEffect transition="in" filter="barn(inVertical)">
                                      <p:cBhvr>
                                        <p:cTn id="23" dur="500"/>
                                        <p:tgtEl>
                                          <p:spTgt spid="7">
                                            <p:graphicEl>
                                              <a:dgm id="{9F95BC86-1BBB-4315-8706-E393C934BCE9}"/>
                                            </p:graphic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7">
                                            <p:graphicEl>
                                              <a:dgm id="{336E0A90-240A-45EA-93D5-CFFE4AEEA9EE}"/>
                                            </p:graphicEl>
                                          </p:spTgt>
                                        </p:tgtEl>
                                        <p:attrNameLst>
                                          <p:attrName>style.visibility</p:attrName>
                                        </p:attrNameLst>
                                      </p:cBhvr>
                                      <p:to>
                                        <p:strVal val="visible"/>
                                      </p:to>
                                    </p:set>
                                    <p:animEffect transition="in" filter="barn(inVertical)">
                                      <p:cBhvr>
                                        <p:cTn id="26" dur="500"/>
                                        <p:tgtEl>
                                          <p:spTgt spid="7">
                                            <p:graphicEl>
                                              <a:dgm id="{336E0A90-240A-45EA-93D5-CFFE4AEEA9E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6BCB46A8-57DB-4E57-9668-1CEE80354E0B}"/>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L’approche par les compétences</a:t>
            </a: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9A4FE192-930C-4BF4-8763-B643C83AC97E}"/>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23</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B7691649-1B28-40C9-9D70-5E0121971696}"/>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EA770ABF-07C0-437E-8B22-A978AB4412A1}"/>
              </a:ext>
            </a:extLst>
          </p:cNvPr>
          <p:cNvGraphicFramePr>
            <a:graphicFrameLocks noGrp="1"/>
          </p:cNvGraphicFramePr>
          <p:nvPr>
            <p:ph idx="1"/>
            <p:extLst>
              <p:ext uri="{D42A27DB-BD31-4B8C-83A1-F6EECF244321}">
                <p14:modId xmlns:p14="http://schemas.microsoft.com/office/powerpoint/2010/main" val="1004139997"/>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730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A007546B-1E30-47C5-8E58-8934F95D9B3A}"/>
                                            </p:graphicEl>
                                          </p:spTgt>
                                        </p:tgtEl>
                                        <p:attrNameLst>
                                          <p:attrName>style.visibility</p:attrName>
                                        </p:attrNameLst>
                                      </p:cBhvr>
                                      <p:to>
                                        <p:strVal val="visible"/>
                                      </p:to>
                                    </p:set>
                                    <p:animEffect transition="in" filter="fade">
                                      <p:cBhvr>
                                        <p:cTn id="7" dur="500"/>
                                        <p:tgtEl>
                                          <p:spTgt spid="7">
                                            <p:graphicEl>
                                              <a:dgm id="{A007546B-1E30-47C5-8E58-8934F95D9B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20373CA3-C5C8-4F89-8BFE-B36CDFBE2D54}"/>
                                            </p:graphicEl>
                                          </p:spTgt>
                                        </p:tgtEl>
                                        <p:attrNameLst>
                                          <p:attrName>style.visibility</p:attrName>
                                        </p:attrNameLst>
                                      </p:cBhvr>
                                      <p:to>
                                        <p:strVal val="visible"/>
                                      </p:to>
                                    </p:set>
                                    <p:animEffect transition="in" filter="fade">
                                      <p:cBhvr>
                                        <p:cTn id="10" dur="500"/>
                                        <p:tgtEl>
                                          <p:spTgt spid="7">
                                            <p:graphicEl>
                                              <a:dgm id="{20373CA3-C5C8-4F89-8BFE-B36CDFBE2D54}"/>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AE80A727-B413-4A68-9987-1974E585EEBC}"/>
                                            </p:graphicEl>
                                          </p:spTgt>
                                        </p:tgtEl>
                                        <p:attrNameLst>
                                          <p:attrName>style.visibility</p:attrName>
                                        </p:attrNameLst>
                                      </p:cBhvr>
                                      <p:to>
                                        <p:strVal val="visible"/>
                                      </p:to>
                                    </p:set>
                                    <p:animEffect transition="in" filter="fade">
                                      <p:cBhvr>
                                        <p:cTn id="13" dur="500"/>
                                        <p:tgtEl>
                                          <p:spTgt spid="7">
                                            <p:graphicEl>
                                              <a:dgm id="{AE80A727-B413-4A68-9987-1974E585EEBC}"/>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graphicEl>
                                              <a:dgm id="{E1AB59B9-E54C-4120-87DA-3AE0CE4941DF}"/>
                                            </p:graphicEl>
                                          </p:spTgt>
                                        </p:tgtEl>
                                        <p:attrNameLst>
                                          <p:attrName>style.visibility</p:attrName>
                                        </p:attrNameLst>
                                      </p:cBhvr>
                                      <p:to>
                                        <p:strVal val="visible"/>
                                      </p:to>
                                    </p:set>
                                    <p:animEffect transition="in" filter="fade">
                                      <p:cBhvr>
                                        <p:cTn id="18" dur="500"/>
                                        <p:tgtEl>
                                          <p:spTgt spid="7">
                                            <p:graphicEl>
                                              <a:dgm id="{E1AB59B9-E54C-4120-87DA-3AE0CE4941D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graphicEl>
                                              <a:dgm id="{7D7DAD64-B52A-4CAB-98D9-6186897600AF}"/>
                                            </p:graphicEl>
                                          </p:spTgt>
                                        </p:tgtEl>
                                        <p:attrNameLst>
                                          <p:attrName>style.visibility</p:attrName>
                                        </p:attrNameLst>
                                      </p:cBhvr>
                                      <p:to>
                                        <p:strVal val="visible"/>
                                      </p:to>
                                    </p:set>
                                    <p:animEffect transition="in" filter="fade">
                                      <p:cBhvr>
                                        <p:cTn id="23" dur="500"/>
                                        <p:tgtEl>
                                          <p:spTgt spid="7">
                                            <p:graphicEl>
                                              <a:dgm id="{7D7DAD64-B52A-4CAB-98D9-6186897600AF}"/>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graphicEl>
                                              <a:dgm id="{5BA0871C-8D4E-4885-A7F7-2D70C096F84B}"/>
                                            </p:graphicEl>
                                          </p:spTgt>
                                        </p:tgtEl>
                                        <p:attrNameLst>
                                          <p:attrName>style.visibility</p:attrName>
                                        </p:attrNameLst>
                                      </p:cBhvr>
                                      <p:to>
                                        <p:strVal val="visible"/>
                                      </p:to>
                                    </p:set>
                                    <p:animEffect transition="in" filter="fade">
                                      <p:cBhvr>
                                        <p:cTn id="26" dur="500"/>
                                        <p:tgtEl>
                                          <p:spTgt spid="7">
                                            <p:graphicEl>
                                              <a:dgm id="{5BA0871C-8D4E-4885-A7F7-2D70C096F84B}"/>
                                            </p:graphic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graphicEl>
                                              <a:dgm id="{BC026448-2EDD-4C44-A1EC-16FE7DB63B2E}"/>
                                            </p:graphicEl>
                                          </p:spTgt>
                                        </p:tgtEl>
                                        <p:attrNameLst>
                                          <p:attrName>style.visibility</p:attrName>
                                        </p:attrNameLst>
                                      </p:cBhvr>
                                      <p:to>
                                        <p:strVal val="visible"/>
                                      </p:to>
                                    </p:set>
                                    <p:animEffect transition="in" filter="fade">
                                      <p:cBhvr>
                                        <p:cTn id="29" dur="500"/>
                                        <p:tgtEl>
                                          <p:spTgt spid="7">
                                            <p:graphicEl>
                                              <a:dgm id="{BC026448-2EDD-4C44-A1EC-16FE7DB63B2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41" name="Rectangle 9">
            <a:extLst>
              <a:ext uri="{FF2B5EF4-FFF2-40B4-BE49-F238E27FC236}">
                <a16:creationId xmlns="" xmlns:a16="http://schemas.microsoft.com/office/drawing/2014/main" id="{0A46F010-D160-4609-8979-FFD8C1EA6C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6BCB46A8-57DB-4E57-9668-1CEE80354E0B}"/>
              </a:ext>
            </a:extLst>
          </p:cNvPr>
          <p:cNvSpPr>
            <a:spLocks noGrp="1"/>
          </p:cNvSpPr>
          <p:nvPr>
            <p:ph type="title"/>
          </p:nvPr>
        </p:nvSpPr>
        <p:spPr>
          <a:xfrm>
            <a:off x="3373062" y="624110"/>
            <a:ext cx="8131550" cy="1280890"/>
          </a:xfrm>
        </p:spPr>
        <p:txBody>
          <a:bodyPr>
            <a:normAutofit/>
          </a:bodyPr>
          <a:lstStyle/>
          <a:p>
            <a:r>
              <a:rPr lang="fr-FR" b="1"/>
              <a:t>L’approche par les compétences</a:t>
            </a:r>
            <a:endParaRPr lang="fr-FR" dirty="0"/>
          </a:p>
        </p:txBody>
      </p:sp>
      <p:sp>
        <p:nvSpPr>
          <p:cNvPr id="43" name="Rectangle 11">
            <a:extLst>
              <a:ext uri="{FF2B5EF4-FFF2-40B4-BE49-F238E27FC236}">
                <a16:creationId xmlns="" xmlns:a16="http://schemas.microsoft.com/office/drawing/2014/main" id="{81B8C4F6-C3AC-4C94-8EC7-E4F7B7E9CD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13">
            <a:extLst>
              <a:ext uri="{FF2B5EF4-FFF2-40B4-BE49-F238E27FC236}">
                <a16:creationId xmlns="" xmlns:a16="http://schemas.microsoft.com/office/drawing/2014/main" id="{0B789310-9859-4942-98C8-3D2F12AAAE7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5" name="Freeform 11">
              <a:extLst>
                <a:ext uri="{FF2B5EF4-FFF2-40B4-BE49-F238E27FC236}">
                  <a16:creationId xmlns="" xmlns:a16="http://schemas.microsoft.com/office/drawing/2014/main" id="{FE9E5460-2AA9-4786-B69C-23DBEF35680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5" name="Freeform 12">
              <a:extLst>
                <a:ext uri="{FF2B5EF4-FFF2-40B4-BE49-F238E27FC236}">
                  <a16:creationId xmlns="" xmlns:a16="http://schemas.microsoft.com/office/drawing/2014/main" id="{E344A2AF-3860-4427-B13E-98021C17ABF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 xmlns:a16="http://schemas.microsoft.com/office/drawing/2014/main" id="{DDBDD44E-1DC0-48AB-8FEC-E098D919740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 xmlns:a16="http://schemas.microsoft.com/office/drawing/2014/main" id="{3151FF3E-5E3F-4D82-A684-0003BACEA85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 xmlns:a16="http://schemas.microsoft.com/office/drawing/2014/main" id="{C6CBF27E-7F0C-4489-95A7-82DE1C0460A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 xmlns:a16="http://schemas.microsoft.com/office/drawing/2014/main" id="{233BE304-221E-425E-A484-4B2E5F405B8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 xmlns:a16="http://schemas.microsoft.com/office/drawing/2014/main" id="{10D5734E-EAEA-4A08-86A9-39BD5563EC2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 xmlns:a16="http://schemas.microsoft.com/office/drawing/2014/main" id="{4D47FE86-98D1-4E35-86E4-16E9A19A64E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 xmlns:a16="http://schemas.microsoft.com/office/drawing/2014/main" id="{F00661F9-B224-4DB1-8EFB-ABF9402BDEF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 xmlns:a16="http://schemas.microsoft.com/office/drawing/2014/main" id="{679DCB4E-8D36-4B7A-AF0C-8399F113AE9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 xmlns:a16="http://schemas.microsoft.com/office/drawing/2014/main" id="{4FAD51F6-D24C-4FD6-BEAE-41F0E5A8253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 xmlns:a16="http://schemas.microsoft.com/office/drawing/2014/main" id="{87AC773F-6D31-458A-9DD7-76566C8A9CA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8" name="Group 27">
            <a:extLst>
              <a:ext uri="{FF2B5EF4-FFF2-40B4-BE49-F238E27FC236}">
                <a16:creationId xmlns="" xmlns:a16="http://schemas.microsoft.com/office/drawing/2014/main" id="{6F1CEC7A-E419-4950-AA57-B00546C29CA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9" name="Freeform 27">
              <a:extLst>
                <a:ext uri="{FF2B5EF4-FFF2-40B4-BE49-F238E27FC236}">
                  <a16:creationId xmlns="" xmlns:a16="http://schemas.microsoft.com/office/drawing/2014/main" id="{7AE7DCD1-5235-45E8-B229-15A3E3962E7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0" name="Freeform 28">
              <a:extLst>
                <a:ext uri="{FF2B5EF4-FFF2-40B4-BE49-F238E27FC236}">
                  <a16:creationId xmlns="" xmlns:a16="http://schemas.microsoft.com/office/drawing/2014/main" id="{C82E58C3-65A5-4079-BF94-E675AA410CD8}"/>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1" name="Freeform 29">
              <a:extLst>
                <a:ext uri="{FF2B5EF4-FFF2-40B4-BE49-F238E27FC236}">
                  <a16:creationId xmlns="" xmlns:a16="http://schemas.microsoft.com/office/drawing/2014/main" id="{7AABE1FA-6DC8-4A47-AC5C-F05B9C111C20}"/>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2" name="Freeform 30">
              <a:extLst>
                <a:ext uri="{FF2B5EF4-FFF2-40B4-BE49-F238E27FC236}">
                  <a16:creationId xmlns="" xmlns:a16="http://schemas.microsoft.com/office/drawing/2014/main" id="{17BB7298-8900-4C67-B800-BD241F0199B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3" name="Freeform 31">
              <a:extLst>
                <a:ext uri="{FF2B5EF4-FFF2-40B4-BE49-F238E27FC236}">
                  <a16:creationId xmlns="" xmlns:a16="http://schemas.microsoft.com/office/drawing/2014/main" id="{EE3442F8-53C2-490C-94EF-E423ECB957F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4" name="Freeform 32">
              <a:extLst>
                <a:ext uri="{FF2B5EF4-FFF2-40B4-BE49-F238E27FC236}">
                  <a16:creationId xmlns="" xmlns:a16="http://schemas.microsoft.com/office/drawing/2014/main" id="{3DBEA916-8B10-493A-8CBF-9B5FA2A4A02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5" name="Freeform 33">
              <a:extLst>
                <a:ext uri="{FF2B5EF4-FFF2-40B4-BE49-F238E27FC236}">
                  <a16:creationId xmlns="" xmlns:a16="http://schemas.microsoft.com/office/drawing/2014/main" id="{248DB27B-F9EA-4F81-A746-7D57B768E0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6" name="Freeform 34">
              <a:extLst>
                <a:ext uri="{FF2B5EF4-FFF2-40B4-BE49-F238E27FC236}">
                  <a16:creationId xmlns="" xmlns:a16="http://schemas.microsoft.com/office/drawing/2014/main" id="{998E5C90-2A81-4013-AE09-2023B4407C8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7" name="Freeform 35">
              <a:extLst>
                <a:ext uri="{FF2B5EF4-FFF2-40B4-BE49-F238E27FC236}">
                  <a16:creationId xmlns="" xmlns:a16="http://schemas.microsoft.com/office/drawing/2014/main" id="{86A8318B-7607-4519-8EEB-C7DD5096531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8" name="Freeform 36">
              <a:extLst>
                <a:ext uri="{FF2B5EF4-FFF2-40B4-BE49-F238E27FC236}">
                  <a16:creationId xmlns="" xmlns:a16="http://schemas.microsoft.com/office/drawing/2014/main" id="{5009FB1B-4865-45DB-8727-F012E3ACA55A}"/>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9" name="Freeform 37">
              <a:extLst>
                <a:ext uri="{FF2B5EF4-FFF2-40B4-BE49-F238E27FC236}">
                  <a16:creationId xmlns="" xmlns:a16="http://schemas.microsoft.com/office/drawing/2014/main" id="{5B209B64-3A98-4B1A-857A-2368AFED67C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0" name="Freeform 38">
              <a:extLst>
                <a:ext uri="{FF2B5EF4-FFF2-40B4-BE49-F238E27FC236}">
                  <a16:creationId xmlns="" xmlns:a16="http://schemas.microsoft.com/office/drawing/2014/main" id="{EB3B5D03-7AE3-411C-A820-6844E7D0C61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2" name="Freeform 11">
            <a:extLst>
              <a:ext uri="{FF2B5EF4-FFF2-40B4-BE49-F238E27FC236}">
                <a16:creationId xmlns="" xmlns:a16="http://schemas.microsoft.com/office/drawing/2014/main" id="{91328346-8BAD-4616-B50B-5CFDA5648D6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F00B70FC-60B2-4339-BF6C-CFD543257D98}"/>
              </a:ext>
            </a:extLst>
          </p:cNvPr>
          <p:cNvSpPr>
            <a:spLocks noGrp="1"/>
          </p:cNvSpPr>
          <p:nvPr>
            <p:ph type="sldNum" sz="quarter" idx="12"/>
          </p:nvPr>
        </p:nvSpPr>
        <p:spPr>
          <a:xfrm>
            <a:off x="87927" y="3485923"/>
            <a:ext cx="779767" cy="365125"/>
          </a:xfrm>
        </p:spPr>
        <p:txBody>
          <a:bodyPr>
            <a:normAutofit/>
          </a:bodyPr>
          <a:lstStyle/>
          <a:p>
            <a:pPr>
              <a:lnSpc>
                <a:spcPct val="90000"/>
              </a:lnSpc>
              <a:spcAft>
                <a:spcPts val="600"/>
              </a:spcAft>
            </a:pPr>
            <a:fld id="{B9DB9262-A758-4FD6-8BAD-711C606BA141}" type="slidenum">
              <a:rPr lang="fr-FR" sz="1900" smtClean="0"/>
              <a:pPr>
                <a:lnSpc>
                  <a:spcPct val="90000"/>
                </a:lnSpc>
                <a:spcAft>
                  <a:spcPts val="600"/>
                </a:spcAft>
              </a:pPr>
              <a:t>24</a:t>
            </a:fld>
            <a:endParaRPr lang="fr-FR" sz="1900"/>
          </a:p>
        </p:txBody>
      </p:sp>
      <p:sp>
        <p:nvSpPr>
          <p:cNvPr id="3" name="Espace réservé du contenu 2">
            <a:extLst>
              <a:ext uri="{FF2B5EF4-FFF2-40B4-BE49-F238E27FC236}">
                <a16:creationId xmlns="" xmlns:a16="http://schemas.microsoft.com/office/drawing/2014/main" id="{E0AB45BB-B3AC-4B21-80CE-B2DD2C9E944C}"/>
              </a:ext>
            </a:extLst>
          </p:cNvPr>
          <p:cNvSpPr>
            <a:spLocks noGrp="1"/>
          </p:cNvSpPr>
          <p:nvPr>
            <p:ph idx="1"/>
          </p:nvPr>
        </p:nvSpPr>
        <p:spPr>
          <a:xfrm>
            <a:off x="3373062" y="2133600"/>
            <a:ext cx="8131550" cy="3777622"/>
          </a:xfrm>
        </p:spPr>
        <p:txBody>
          <a:bodyPr>
            <a:normAutofit/>
          </a:bodyPr>
          <a:lstStyle/>
          <a:p>
            <a:r>
              <a:rPr lang="fr-FR" dirty="0"/>
              <a:t>L’APC  est le fruit de plusieurs courants de recherches en psychologie, en épistémologie, en pragmatique et en didactique. Plusieurs de ses concepts sont issus d’une part de l’épistémologie et de la pragmatique et d’autre part de la psychologie et de la didactique.</a:t>
            </a:r>
          </a:p>
          <a:p>
            <a:endParaRPr lang="fr-FR" dirty="0"/>
          </a:p>
        </p:txBody>
      </p:sp>
      <p:sp>
        <p:nvSpPr>
          <p:cNvPr id="5" name="Espace réservé du pied de page 4">
            <a:extLst>
              <a:ext uri="{FF2B5EF4-FFF2-40B4-BE49-F238E27FC236}">
                <a16:creationId xmlns="" xmlns:a16="http://schemas.microsoft.com/office/drawing/2014/main" id="{030BDA87-2D6B-4D3A-80BC-6E9D31BEFAD7}"/>
              </a:ext>
            </a:extLst>
          </p:cNvPr>
          <p:cNvSpPr>
            <a:spLocks noGrp="1"/>
          </p:cNvSpPr>
          <p:nvPr>
            <p:ph type="ftr" sz="quarter" idx="11"/>
          </p:nvPr>
        </p:nvSpPr>
        <p:spPr>
          <a:xfrm>
            <a:off x="3373062" y="6135808"/>
            <a:ext cx="6836149" cy="365125"/>
          </a:xfrm>
        </p:spPr>
        <p:txBody>
          <a:bodyPr>
            <a:normAutofit/>
          </a:bodyPr>
          <a:lstStyle/>
          <a:p>
            <a:pPr>
              <a:spcAft>
                <a:spcPts val="600"/>
              </a:spcAft>
            </a:pPr>
            <a:r>
              <a:rPr lang="fr-FR"/>
              <a:t>Chakib TAZI                                                                                                                                                           Semestre VI</a:t>
            </a:r>
          </a:p>
        </p:txBody>
      </p:sp>
    </p:spTree>
    <p:extLst>
      <p:ext uri="{BB962C8B-B14F-4D97-AF65-F5344CB8AC3E}">
        <p14:creationId xmlns:p14="http://schemas.microsoft.com/office/powerpoint/2010/main" val="163217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6BCB46A8-57DB-4E57-9668-1CEE80354E0B}"/>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L’approche par les compétences</a:t>
            </a:r>
            <a:br>
              <a:rPr lang="fr-FR" sz="2200" b="1">
                <a:solidFill>
                  <a:schemeClr val="bg1"/>
                </a:solidFill>
              </a:rPr>
            </a:br>
            <a:r>
              <a:rPr lang="fr-FR" sz="2200" b="1">
                <a:solidFill>
                  <a:schemeClr val="bg1"/>
                </a:solidFill>
              </a:rPr>
              <a:t>caractéristiques</a:t>
            </a: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16E36D8D-AA9A-499F-B89E-C35B5FD59463}"/>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25</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976DDDA5-3B5D-4E95-BD91-3AE40DE8E913}"/>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E57BC17E-8762-4E92-A3B9-F4135BF74855}"/>
              </a:ext>
            </a:extLst>
          </p:cNvPr>
          <p:cNvGraphicFramePr>
            <a:graphicFrameLocks noGrp="1"/>
          </p:cNvGraphicFramePr>
          <p:nvPr>
            <p:ph idx="1"/>
            <p:extLst>
              <p:ext uri="{D42A27DB-BD31-4B8C-83A1-F6EECF244321}">
                <p14:modId xmlns:p14="http://schemas.microsoft.com/office/powerpoint/2010/main" val="105640372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296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3A32EBFE-5803-44AF-8119-6FCDE2BA33C2}"/>
                                            </p:graphicEl>
                                          </p:spTgt>
                                        </p:tgtEl>
                                        <p:attrNameLst>
                                          <p:attrName>style.visibility</p:attrName>
                                        </p:attrNameLst>
                                      </p:cBhvr>
                                      <p:to>
                                        <p:strVal val="visible"/>
                                      </p:to>
                                    </p:set>
                                    <p:animEffect transition="in" filter="fade">
                                      <p:cBhvr>
                                        <p:cTn id="7" dur="1000"/>
                                        <p:tgtEl>
                                          <p:spTgt spid="7">
                                            <p:graphicEl>
                                              <a:dgm id="{3A32EBFE-5803-44AF-8119-6FCDE2BA33C2}"/>
                                            </p:graphicEl>
                                          </p:spTgt>
                                        </p:tgtEl>
                                      </p:cBhvr>
                                    </p:animEffect>
                                    <p:anim calcmode="lin" valueType="num">
                                      <p:cBhvr>
                                        <p:cTn id="8" dur="1000" fill="hold"/>
                                        <p:tgtEl>
                                          <p:spTgt spid="7">
                                            <p:graphicEl>
                                              <a:dgm id="{3A32EBFE-5803-44AF-8119-6FCDE2BA33C2}"/>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3A32EBFE-5803-44AF-8119-6FCDE2BA33C2}"/>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graphicEl>
                                              <a:dgm id="{9DC065AE-FDA3-47B8-989D-110B6CE3B729}"/>
                                            </p:graphicEl>
                                          </p:spTgt>
                                        </p:tgtEl>
                                        <p:attrNameLst>
                                          <p:attrName>style.visibility</p:attrName>
                                        </p:attrNameLst>
                                      </p:cBhvr>
                                      <p:to>
                                        <p:strVal val="visible"/>
                                      </p:to>
                                    </p:set>
                                    <p:animEffect transition="in" filter="fade">
                                      <p:cBhvr>
                                        <p:cTn id="12" dur="1000"/>
                                        <p:tgtEl>
                                          <p:spTgt spid="7">
                                            <p:graphicEl>
                                              <a:dgm id="{9DC065AE-FDA3-47B8-989D-110B6CE3B729}"/>
                                            </p:graphicEl>
                                          </p:spTgt>
                                        </p:tgtEl>
                                      </p:cBhvr>
                                    </p:animEffect>
                                    <p:anim calcmode="lin" valueType="num">
                                      <p:cBhvr>
                                        <p:cTn id="13" dur="1000" fill="hold"/>
                                        <p:tgtEl>
                                          <p:spTgt spid="7">
                                            <p:graphicEl>
                                              <a:dgm id="{9DC065AE-FDA3-47B8-989D-110B6CE3B729}"/>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9DC065AE-FDA3-47B8-989D-110B6CE3B729}"/>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graphicEl>
                                              <a:dgm id="{901205A3-CD1F-4FED-AD97-5CD65F699E54}"/>
                                            </p:graphicEl>
                                          </p:spTgt>
                                        </p:tgtEl>
                                        <p:attrNameLst>
                                          <p:attrName>style.visibility</p:attrName>
                                        </p:attrNameLst>
                                      </p:cBhvr>
                                      <p:to>
                                        <p:strVal val="visible"/>
                                      </p:to>
                                    </p:set>
                                    <p:animEffect transition="in" filter="fade">
                                      <p:cBhvr>
                                        <p:cTn id="17" dur="1000"/>
                                        <p:tgtEl>
                                          <p:spTgt spid="7">
                                            <p:graphicEl>
                                              <a:dgm id="{901205A3-CD1F-4FED-AD97-5CD65F699E54}"/>
                                            </p:graphicEl>
                                          </p:spTgt>
                                        </p:tgtEl>
                                      </p:cBhvr>
                                    </p:animEffect>
                                    <p:anim calcmode="lin" valueType="num">
                                      <p:cBhvr>
                                        <p:cTn id="18" dur="1000" fill="hold"/>
                                        <p:tgtEl>
                                          <p:spTgt spid="7">
                                            <p:graphicEl>
                                              <a:dgm id="{901205A3-CD1F-4FED-AD97-5CD65F699E54}"/>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901205A3-CD1F-4FED-AD97-5CD65F699E54}"/>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graphicEl>
                                              <a:dgm id="{BADA9D19-29F7-46A9-A89B-401375F03317}"/>
                                            </p:graphicEl>
                                          </p:spTgt>
                                        </p:tgtEl>
                                        <p:attrNameLst>
                                          <p:attrName>style.visibility</p:attrName>
                                        </p:attrNameLst>
                                      </p:cBhvr>
                                      <p:to>
                                        <p:strVal val="visible"/>
                                      </p:to>
                                    </p:set>
                                    <p:animEffect transition="in" filter="fade">
                                      <p:cBhvr>
                                        <p:cTn id="24" dur="1000"/>
                                        <p:tgtEl>
                                          <p:spTgt spid="7">
                                            <p:graphicEl>
                                              <a:dgm id="{BADA9D19-29F7-46A9-A89B-401375F03317}"/>
                                            </p:graphicEl>
                                          </p:spTgt>
                                        </p:tgtEl>
                                      </p:cBhvr>
                                    </p:animEffect>
                                    <p:anim calcmode="lin" valueType="num">
                                      <p:cBhvr>
                                        <p:cTn id="25" dur="1000" fill="hold"/>
                                        <p:tgtEl>
                                          <p:spTgt spid="7">
                                            <p:graphicEl>
                                              <a:dgm id="{BADA9D19-29F7-46A9-A89B-401375F03317}"/>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BADA9D19-29F7-46A9-A89B-401375F03317}"/>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graphicEl>
                                              <a:dgm id="{A9D5E0D8-EA08-4113-865D-B3A2681887B7}"/>
                                            </p:graphicEl>
                                          </p:spTgt>
                                        </p:tgtEl>
                                        <p:attrNameLst>
                                          <p:attrName>style.visibility</p:attrName>
                                        </p:attrNameLst>
                                      </p:cBhvr>
                                      <p:to>
                                        <p:strVal val="visible"/>
                                      </p:to>
                                    </p:set>
                                    <p:animEffect transition="in" filter="fade">
                                      <p:cBhvr>
                                        <p:cTn id="29" dur="1000"/>
                                        <p:tgtEl>
                                          <p:spTgt spid="7">
                                            <p:graphicEl>
                                              <a:dgm id="{A9D5E0D8-EA08-4113-865D-B3A2681887B7}"/>
                                            </p:graphicEl>
                                          </p:spTgt>
                                        </p:tgtEl>
                                      </p:cBhvr>
                                    </p:animEffect>
                                    <p:anim calcmode="lin" valueType="num">
                                      <p:cBhvr>
                                        <p:cTn id="30" dur="1000" fill="hold"/>
                                        <p:tgtEl>
                                          <p:spTgt spid="7">
                                            <p:graphicEl>
                                              <a:dgm id="{A9D5E0D8-EA08-4113-865D-B3A2681887B7}"/>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A9D5E0D8-EA08-4113-865D-B3A2681887B7}"/>
                                            </p:graphic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7">
                                            <p:graphicEl>
                                              <a:dgm id="{A26E3CB1-223F-4F59-A7E8-F12372F32FF9}"/>
                                            </p:graphicEl>
                                          </p:spTgt>
                                        </p:tgtEl>
                                        <p:attrNameLst>
                                          <p:attrName>style.visibility</p:attrName>
                                        </p:attrNameLst>
                                      </p:cBhvr>
                                      <p:to>
                                        <p:strVal val="visible"/>
                                      </p:to>
                                    </p:set>
                                    <p:animEffect transition="in" filter="fade">
                                      <p:cBhvr>
                                        <p:cTn id="34" dur="1000"/>
                                        <p:tgtEl>
                                          <p:spTgt spid="7">
                                            <p:graphicEl>
                                              <a:dgm id="{A26E3CB1-223F-4F59-A7E8-F12372F32FF9}"/>
                                            </p:graphicEl>
                                          </p:spTgt>
                                        </p:tgtEl>
                                      </p:cBhvr>
                                    </p:animEffect>
                                    <p:anim calcmode="lin" valueType="num">
                                      <p:cBhvr>
                                        <p:cTn id="35" dur="1000" fill="hold"/>
                                        <p:tgtEl>
                                          <p:spTgt spid="7">
                                            <p:graphicEl>
                                              <a:dgm id="{A26E3CB1-223F-4F59-A7E8-F12372F32FF9}"/>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A26E3CB1-223F-4F59-A7E8-F12372F32FF9}"/>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graphicEl>
                                              <a:dgm id="{F372DBCA-1484-4753-A738-742E7C28D8D8}"/>
                                            </p:graphicEl>
                                          </p:spTgt>
                                        </p:tgtEl>
                                        <p:attrNameLst>
                                          <p:attrName>style.visibility</p:attrName>
                                        </p:attrNameLst>
                                      </p:cBhvr>
                                      <p:to>
                                        <p:strVal val="visible"/>
                                      </p:to>
                                    </p:set>
                                    <p:animEffect transition="in" filter="fade">
                                      <p:cBhvr>
                                        <p:cTn id="41" dur="1000"/>
                                        <p:tgtEl>
                                          <p:spTgt spid="7">
                                            <p:graphicEl>
                                              <a:dgm id="{F372DBCA-1484-4753-A738-742E7C28D8D8}"/>
                                            </p:graphicEl>
                                          </p:spTgt>
                                        </p:tgtEl>
                                      </p:cBhvr>
                                    </p:animEffect>
                                    <p:anim calcmode="lin" valueType="num">
                                      <p:cBhvr>
                                        <p:cTn id="42" dur="1000" fill="hold"/>
                                        <p:tgtEl>
                                          <p:spTgt spid="7">
                                            <p:graphicEl>
                                              <a:dgm id="{F372DBCA-1484-4753-A738-742E7C28D8D8}"/>
                                            </p:graphicEl>
                                          </p:spTgt>
                                        </p:tgtEl>
                                        <p:attrNameLst>
                                          <p:attrName>ppt_x</p:attrName>
                                        </p:attrNameLst>
                                      </p:cBhvr>
                                      <p:tavLst>
                                        <p:tav tm="0">
                                          <p:val>
                                            <p:strVal val="#ppt_x"/>
                                          </p:val>
                                        </p:tav>
                                        <p:tav tm="100000">
                                          <p:val>
                                            <p:strVal val="#ppt_x"/>
                                          </p:val>
                                        </p:tav>
                                      </p:tavLst>
                                    </p:anim>
                                    <p:anim calcmode="lin" valueType="num">
                                      <p:cBhvr>
                                        <p:cTn id="43" dur="1000" fill="hold"/>
                                        <p:tgtEl>
                                          <p:spTgt spid="7">
                                            <p:graphicEl>
                                              <a:dgm id="{F372DBCA-1484-4753-A738-742E7C28D8D8}"/>
                                            </p:graphic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7">
                                            <p:graphicEl>
                                              <a:dgm id="{0EF15D5D-E9E3-4ADF-AA99-D8B43FE2E08B}"/>
                                            </p:graphicEl>
                                          </p:spTgt>
                                        </p:tgtEl>
                                        <p:attrNameLst>
                                          <p:attrName>style.visibility</p:attrName>
                                        </p:attrNameLst>
                                      </p:cBhvr>
                                      <p:to>
                                        <p:strVal val="visible"/>
                                      </p:to>
                                    </p:set>
                                    <p:animEffect transition="in" filter="fade">
                                      <p:cBhvr>
                                        <p:cTn id="46" dur="1000"/>
                                        <p:tgtEl>
                                          <p:spTgt spid="7">
                                            <p:graphicEl>
                                              <a:dgm id="{0EF15D5D-E9E3-4ADF-AA99-D8B43FE2E08B}"/>
                                            </p:graphicEl>
                                          </p:spTgt>
                                        </p:tgtEl>
                                      </p:cBhvr>
                                    </p:animEffect>
                                    <p:anim calcmode="lin" valueType="num">
                                      <p:cBhvr>
                                        <p:cTn id="47" dur="1000" fill="hold"/>
                                        <p:tgtEl>
                                          <p:spTgt spid="7">
                                            <p:graphicEl>
                                              <a:dgm id="{0EF15D5D-E9E3-4ADF-AA99-D8B43FE2E08B}"/>
                                            </p:graphicEl>
                                          </p:spTgt>
                                        </p:tgtEl>
                                        <p:attrNameLst>
                                          <p:attrName>ppt_x</p:attrName>
                                        </p:attrNameLst>
                                      </p:cBhvr>
                                      <p:tavLst>
                                        <p:tav tm="0">
                                          <p:val>
                                            <p:strVal val="#ppt_x"/>
                                          </p:val>
                                        </p:tav>
                                        <p:tav tm="100000">
                                          <p:val>
                                            <p:strVal val="#ppt_x"/>
                                          </p:val>
                                        </p:tav>
                                      </p:tavLst>
                                    </p:anim>
                                    <p:anim calcmode="lin" valueType="num">
                                      <p:cBhvr>
                                        <p:cTn id="48" dur="1000" fill="hold"/>
                                        <p:tgtEl>
                                          <p:spTgt spid="7">
                                            <p:graphicEl>
                                              <a:dgm id="{0EF15D5D-E9E3-4ADF-AA99-D8B43FE2E08B}"/>
                                            </p:graphic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7">
                                            <p:graphicEl>
                                              <a:dgm id="{0F7FE318-3633-4FD0-9EC9-EC4139F5CE96}"/>
                                            </p:graphicEl>
                                          </p:spTgt>
                                        </p:tgtEl>
                                        <p:attrNameLst>
                                          <p:attrName>style.visibility</p:attrName>
                                        </p:attrNameLst>
                                      </p:cBhvr>
                                      <p:to>
                                        <p:strVal val="visible"/>
                                      </p:to>
                                    </p:set>
                                    <p:animEffect transition="in" filter="fade">
                                      <p:cBhvr>
                                        <p:cTn id="51" dur="1000"/>
                                        <p:tgtEl>
                                          <p:spTgt spid="7">
                                            <p:graphicEl>
                                              <a:dgm id="{0F7FE318-3633-4FD0-9EC9-EC4139F5CE96}"/>
                                            </p:graphicEl>
                                          </p:spTgt>
                                        </p:tgtEl>
                                      </p:cBhvr>
                                    </p:animEffect>
                                    <p:anim calcmode="lin" valueType="num">
                                      <p:cBhvr>
                                        <p:cTn id="52" dur="1000" fill="hold"/>
                                        <p:tgtEl>
                                          <p:spTgt spid="7">
                                            <p:graphicEl>
                                              <a:dgm id="{0F7FE318-3633-4FD0-9EC9-EC4139F5CE96}"/>
                                            </p:graphicEl>
                                          </p:spTgt>
                                        </p:tgtEl>
                                        <p:attrNameLst>
                                          <p:attrName>ppt_x</p:attrName>
                                        </p:attrNameLst>
                                      </p:cBhvr>
                                      <p:tavLst>
                                        <p:tav tm="0">
                                          <p:val>
                                            <p:strVal val="#ppt_x"/>
                                          </p:val>
                                        </p:tav>
                                        <p:tav tm="100000">
                                          <p:val>
                                            <p:strVal val="#ppt_x"/>
                                          </p:val>
                                        </p:tav>
                                      </p:tavLst>
                                    </p:anim>
                                    <p:anim calcmode="lin" valueType="num">
                                      <p:cBhvr>
                                        <p:cTn id="53" dur="1000" fill="hold"/>
                                        <p:tgtEl>
                                          <p:spTgt spid="7">
                                            <p:graphicEl>
                                              <a:dgm id="{0F7FE318-3633-4FD0-9EC9-EC4139F5CE96}"/>
                                            </p:graphic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7">
                                            <p:graphicEl>
                                              <a:dgm id="{05193448-97EE-4072-847F-AF39F211973A}"/>
                                            </p:graphicEl>
                                          </p:spTgt>
                                        </p:tgtEl>
                                        <p:attrNameLst>
                                          <p:attrName>style.visibility</p:attrName>
                                        </p:attrNameLst>
                                      </p:cBhvr>
                                      <p:to>
                                        <p:strVal val="visible"/>
                                      </p:to>
                                    </p:set>
                                    <p:animEffect transition="in" filter="fade">
                                      <p:cBhvr>
                                        <p:cTn id="58" dur="1000"/>
                                        <p:tgtEl>
                                          <p:spTgt spid="7">
                                            <p:graphicEl>
                                              <a:dgm id="{05193448-97EE-4072-847F-AF39F211973A}"/>
                                            </p:graphicEl>
                                          </p:spTgt>
                                        </p:tgtEl>
                                      </p:cBhvr>
                                    </p:animEffect>
                                    <p:anim calcmode="lin" valueType="num">
                                      <p:cBhvr>
                                        <p:cTn id="59" dur="1000" fill="hold"/>
                                        <p:tgtEl>
                                          <p:spTgt spid="7">
                                            <p:graphicEl>
                                              <a:dgm id="{05193448-97EE-4072-847F-AF39F211973A}"/>
                                            </p:graphicEl>
                                          </p:spTgt>
                                        </p:tgtEl>
                                        <p:attrNameLst>
                                          <p:attrName>ppt_x</p:attrName>
                                        </p:attrNameLst>
                                      </p:cBhvr>
                                      <p:tavLst>
                                        <p:tav tm="0">
                                          <p:val>
                                            <p:strVal val="#ppt_x"/>
                                          </p:val>
                                        </p:tav>
                                        <p:tav tm="100000">
                                          <p:val>
                                            <p:strVal val="#ppt_x"/>
                                          </p:val>
                                        </p:tav>
                                      </p:tavLst>
                                    </p:anim>
                                    <p:anim calcmode="lin" valueType="num">
                                      <p:cBhvr>
                                        <p:cTn id="60" dur="1000" fill="hold"/>
                                        <p:tgtEl>
                                          <p:spTgt spid="7">
                                            <p:graphicEl>
                                              <a:dgm id="{05193448-97EE-4072-847F-AF39F211973A}"/>
                                            </p:graphic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7">
                                            <p:graphicEl>
                                              <a:dgm id="{D072671A-7F91-4DEA-8CDF-68819691521A}"/>
                                            </p:graphicEl>
                                          </p:spTgt>
                                        </p:tgtEl>
                                        <p:attrNameLst>
                                          <p:attrName>style.visibility</p:attrName>
                                        </p:attrNameLst>
                                      </p:cBhvr>
                                      <p:to>
                                        <p:strVal val="visible"/>
                                      </p:to>
                                    </p:set>
                                    <p:animEffect transition="in" filter="fade">
                                      <p:cBhvr>
                                        <p:cTn id="63" dur="1000"/>
                                        <p:tgtEl>
                                          <p:spTgt spid="7">
                                            <p:graphicEl>
                                              <a:dgm id="{D072671A-7F91-4DEA-8CDF-68819691521A}"/>
                                            </p:graphicEl>
                                          </p:spTgt>
                                        </p:tgtEl>
                                      </p:cBhvr>
                                    </p:animEffect>
                                    <p:anim calcmode="lin" valueType="num">
                                      <p:cBhvr>
                                        <p:cTn id="64" dur="1000" fill="hold"/>
                                        <p:tgtEl>
                                          <p:spTgt spid="7">
                                            <p:graphicEl>
                                              <a:dgm id="{D072671A-7F91-4DEA-8CDF-68819691521A}"/>
                                            </p:graphicEl>
                                          </p:spTgt>
                                        </p:tgtEl>
                                        <p:attrNameLst>
                                          <p:attrName>ppt_x</p:attrName>
                                        </p:attrNameLst>
                                      </p:cBhvr>
                                      <p:tavLst>
                                        <p:tav tm="0">
                                          <p:val>
                                            <p:strVal val="#ppt_x"/>
                                          </p:val>
                                        </p:tav>
                                        <p:tav tm="100000">
                                          <p:val>
                                            <p:strVal val="#ppt_x"/>
                                          </p:val>
                                        </p:tav>
                                      </p:tavLst>
                                    </p:anim>
                                    <p:anim calcmode="lin" valueType="num">
                                      <p:cBhvr>
                                        <p:cTn id="65" dur="1000" fill="hold"/>
                                        <p:tgtEl>
                                          <p:spTgt spid="7">
                                            <p:graphicEl>
                                              <a:dgm id="{D072671A-7F91-4DEA-8CDF-68819691521A}"/>
                                            </p:graphic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7">
                                            <p:graphicEl>
                                              <a:dgm id="{EF6B01CF-0933-425B-9EC4-4E54FC2872D6}"/>
                                            </p:graphicEl>
                                          </p:spTgt>
                                        </p:tgtEl>
                                        <p:attrNameLst>
                                          <p:attrName>style.visibility</p:attrName>
                                        </p:attrNameLst>
                                      </p:cBhvr>
                                      <p:to>
                                        <p:strVal val="visible"/>
                                      </p:to>
                                    </p:set>
                                    <p:animEffect transition="in" filter="fade">
                                      <p:cBhvr>
                                        <p:cTn id="68" dur="1000"/>
                                        <p:tgtEl>
                                          <p:spTgt spid="7">
                                            <p:graphicEl>
                                              <a:dgm id="{EF6B01CF-0933-425B-9EC4-4E54FC2872D6}"/>
                                            </p:graphicEl>
                                          </p:spTgt>
                                        </p:tgtEl>
                                      </p:cBhvr>
                                    </p:animEffect>
                                    <p:anim calcmode="lin" valueType="num">
                                      <p:cBhvr>
                                        <p:cTn id="69" dur="1000" fill="hold"/>
                                        <p:tgtEl>
                                          <p:spTgt spid="7">
                                            <p:graphicEl>
                                              <a:dgm id="{EF6B01CF-0933-425B-9EC4-4E54FC2872D6}"/>
                                            </p:graphicEl>
                                          </p:spTgt>
                                        </p:tgtEl>
                                        <p:attrNameLst>
                                          <p:attrName>ppt_x</p:attrName>
                                        </p:attrNameLst>
                                      </p:cBhvr>
                                      <p:tavLst>
                                        <p:tav tm="0">
                                          <p:val>
                                            <p:strVal val="#ppt_x"/>
                                          </p:val>
                                        </p:tav>
                                        <p:tav tm="100000">
                                          <p:val>
                                            <p:strVal val="#ppt_x"/>
                                          </p:val>
                                        </p:tav>
                                      </p:tavLst>
                                    </p:anim>
                                    <p:anim calcmode="lin" valueType="num">
                                      <p:cBhvr>
                                        <p:cTn id="70" dur="1000" fill="hold"/>
                                        <p:tgtEl>
                                          <p:spTgt spid="7">
                                            <p:graphicEl>
                                              <a:dgm id="{EF6B01CF-0933-425B-9EC4-4E54FC2872D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8A64502F-CF9F-43ED-8A17-06F497FF0F5E}"/>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L’approche par les compétences</a:t>
            </a:r>
            <a:br>
              <a:rPr lang="fr-FR" sz="2200" b="1">
                <a:solidFill>
                  <a:schemeClr val="bg1"/>
                </a:solidFill>
              </a:rPr>
            </a:br>
            <a:r>
              <a:rPr lang="fr-FR" sz="2200" b="1">
                <a:solidFill>
                  <a:schemeClr val="bg1"/>
                </a:solidFill>
              </a:rPr>
              <a:t>caractéristiques</a:t>
            </a: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02C1D4E7-52E7-4D4E-B8A4-44A66A2D201D}"/>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26</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57D6F5F2-90FC-4E3A-9A61-987910D56A74}"/>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2C18B81C-9F99-44C7-9150-F26A2F33151D}"/>
              </a:ext>
            </a:extLst>
          </p:cNvPr>
          <p:cNvGraphicFramePr>
            <a:graphicFrameLocks noGrp="1"/>
          </p:cNvGraphicFramePr>
          <p:nvPr>
            <p:ph idx="1"/>
            <p:extLst>
              <p:ext uri="{D42A27DB-BD31-4B8C-83A1-F6EECF244321}">
                <p14:modId xmlns:p14="http://schemas.microsoft.com/office/powerpoint/2010/main" val="71430789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834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graphicEl>
                                              <a:dgm id="{B40FF7FB-2D4E-470C-8343-5C388AACC060}"/>
                                            </p:graphicEl>
                                          </p:spTgt>
                                        </p:tgtEl>
                                        <p:attrNameLst>
                                          <p:attrName>style.visibility</p:attrName>
                                        </p:attrNameLst>
                                      </p:cBhvr>
                                      <p:to>
                                        <p:strVal val="visible"/>
                                      </p:to>
                                    </p:set>
                                    <p:animEffect transition="in" filter="barn(inVertical)">
                                      <p:cBhvr>
                                        <p:cTn id="7" dur="500"/>
                                        <p:tgtEl>
                                          <p:spTgt spid="7">
                                            <p:graphicEl>
                                              <a:dgm id="{B40FF7FB-2D4E-470C-8343-5C388AACC060}"/>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graphicEl>
                                              <a:dgm id="{3CA6D055-32AA-4F7C-AEF8-B54EF22DC922}"/>
                                            </p:graphicEl>
                                          </p:spTgt>
                                        </p:tgtEl>
                                        <p:attrNameLst>
                                          <p:attrName>style.visibility</p:attrName>
                                        </p:attrNameLst>
                                      </p:cBhvr>
                                      <p:to>
                                        <p:strVal val="visible"/>
                                      </p:to>
                                    </p:set>
                                    <p:animEffect transition="in" filter="barn(inVertical)">
                                      <p:cBhvr>
                                        <p:cTn id="10" dur="500"/>
                                        <p:tgtEl>
                                          <p:spTgt spid="7">
                                            <p:graphicEl>
                                              <a:dgm id="{3CA6D055-32AA-4F7C-AEF8-B54EF22DC922}"/>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graphicEl>
                                              <a:dgm id="{DFCD796E-387A-4391-9D2A-53A7EA8472E5}"/>
                                            </p:graphicEl>
                                          </p:spTgt>
                                        </p:tgtEl>
                                        <p:attrNameLst>
                                          <p:attrName>style.visibility</p:attrName>
                                        </p:attrNameLst>
                                      </p:cBhvr>
                                      <p:to>
                                        <p:strVal val="visible"/>
                                      </p:to>
                                    </p:set>
                                    <p:animEffect transition="in" filter="barn(inVertical)">
                                      <p:cBhvr>
                                        <p:cTn id="13" dur="500"/>
                                        <p:tgtEl>
                                          <p:spTgt spid="7">
                                            <p:graphicEl>
                                              <a:dgm id="{DFCD796E-387A-4391-9D2A-53A7EA8472E5}"/>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graphicEl>
                                              <a:dgm id="{6DC3D0FF-19C2-4DC6-BCA0-45A9DC56A955}"/>
                                            </p:graphicEl>
                                          </p:spTgt>
                                        </p:tgtEl>
                                        <p:attrNameLst>
                                          <p:attrName>style.visibility</p:attrName>
                                        </p:attrNameLst>
                                      </p:cBhvr>
                                      <p:to>
                                        <p:strVal val="visible"/>
                                      </p:to>
                                    </p:set>
                                    <p:animEffect transition="in" filter="barn(inVertical)">
                                      <p:cBhvr>
                                        <p:cTn id="18" dur="500"/>
                                        <p:tgtEl>
                                          <p:spTgt spid="7">
                                            <p:graphicEl>
                                              <a:dgm id="{6DC3D0FF-19C2-4DC6-BCA0-45A9DC56A955}"/>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graphicEl>
                                              <a:dgm id="{87B47AB8-80BB-4F0D-9448-98BB0F838977}"/>
                                            </p:graphicEl>
                                          </p:spTgt>
                                        </p:tgtEl>
                                        <p:attrNameLst>
                                          <p:attrName>style.visibility</p:attrName>
                                        </p:attrNameLst>
                                      </p:cBhvr>
                                      <p:to>
                                        <p:strVal val="visible"/>
                                      </p:to>
                                    </p:set>
                                    <p:animEffect transition="in" filter="barn(inVertical)">
                                      <p:cBhvr>
                                        <p:cTn id="21" dur="500"/>
                                        <p:tgtEl>
                                          <p:spTgt spid="7">
                                            <p:graphicEl>
                                              <a:dgm id="{87B47AB8-80BB-4F0D-9448-98BB0F838977}"/>
                                            </p:graphic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7">
                                            <p:graphicEl>
                                              <a:dgm id="{E805471A-FD29-4089-BEF3-15644AF97464}"/>
                                            </p:graphicEl>
                                          </p:spTgt>
                                        </p:tgtEl>
                                        <p:attrNameLst>
                                          <p:attrName>style.visibility</p:attrName>
                                        </p:attrNameLst>
                                      </p:cBhvr>
                                      <p:to>
                                        <p:strVal val="visible"/>
                                      </p:to>
                                    </p:set>
                                    <p:animEffect transition="in" filter="barn(inVertical)">
                                      <p:cBhvr>
                                        <p:cTn id="24" dur="500"/>
                                        <p:tgtEl>
                                          <p:spTgt spid="7">
                                            <p:graphicEl>
                                              <a:dgm id="{E805471A-FD29-4089-BEF3-15644AF97464}"/>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graphicEl>
                                              <a:dgm id="{AAE66BB6-F95D-4A32-856C-FDB9A0FFAB09}"/>
                                            </p:graphicEl>
                                          </p:spTgt>
                                        </p:tgtEl>
                                        <p:attrNameLst>
                                          <p:attrName>style.visibility</p:attrName>
                                        </p:attrNameLst>
                                      </p:cBhvr>
                                      <p:to>
                                        <p:strVal val="visible"/>
                                      </p:to>
                                    </p:set>
                                    <p:animEffect transition="in" filter="barn(inVertical)">
                                      <p:cBhvr>
                                        <p:cTn id="29" dur="500"/>
                                        <p:tgtEl>
                                          <p:spTgt spid="7">
                                            <p:graphicEl>
                                              <a:dgm id="{AAE66BB6-F95D-4A32-856C-FDB9A0FFAB09}"/>
                                            </p:graphicEl>
                                          </p:spTgt>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7">
                                            <p:graphicEl>
                                              <a:dgm id="{54804542-7938-4DAC-9058-58D16951107E}"/>
                                            </p:graphicEl>
                                          </p:spTgt>
                                        </p:tgtEl>
                                        <p:attrNameLst>
                                          <p:attrName>style.visibility</p:attrName>
                                        </p:attrNameLst>
                                      </p:cBhvr>
                                      <p:to>
                                        <p:strVal val="visible"/>
                                      </p:to>
                                    </p:set>
                                    <p:animEffect transition="in" filter="barn(inVertical)">
                                      <p:cBhvr>
                                        <p:cTn id="32" dur="500"/>
                                        <p:tgtEl>
                                          <p:spTgt spid="7">
                                            <p:graphicEl>
                                              <a:dgm id="{54804542-7938-4DAC-9058-58D16951107E}"/>
                                            </p:graphicEl>
                                          </p:spTgt>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graphicEl>
                                              <a:dgm id="{F8E5DFFD-0274-4102-A408-08AF3DA0C8E8}"/>
                                            </p:graphicEl>
                                          </p:spTgt>
                                        </p:tgtEl>
                                        <p:attrNameLst>
                                          <p:attrName>style.visibility</p:attrName>
                                        </p:attrNameLst>
                                      </p:cBhvr>
                                      <p:to>
                                        <p:strVal val="visible"/>
                                      </p:to>
                                    </p:set>
                                    <p:animEffect transition="in" filter="barn(inVertical)">
                                      <p:cBhvr>
                                        <p:cTn id="35" dur="500"/>
                                        <p:tgtEl>
                                          <p:spTgt spid="7">
                                            <p:graphicEl>
                                              <a:dgm id="{F8E5DFFD-0274-4102-A408-08AF3DA0C8E8}"/>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7">
                                            <p:graphicEl>
                                              <a:dgm id="{739D64E1-020C-427A-8A56-01CD9E02ECFF}"/>
                                            </p:graphicEl>
                                          </p:spTgt>
                                        </p:tgtEl>
                                        <p:attrNameLst>
                                          <p:attrName>style.visibility</p:attrName>
                                        </p:attrNameLst>
                                      </p:cBhvr>
                                      <p:to>
                                        <p:strVal val="visible"/>
                                      </p:to>
                                    </p:set>
                                    <p:animEffect transition="in" filter="barn(inVertical)">
                                      <p:cBhvr>
                                        <p:cTn id="40" dur="500"/>
                                        <p:tgtEl>
                                          <p:spTgt spid="7">
                                            <p:graphicEl>
                                              <a:dgm id="{739D64E1-020C-427A-8A56-01CD9E02ECFF}"/>
                                            </p:graphicEl>
                                          </p:spTgt>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7">
                                            <p:graphicEl>
                                              <a:dgm id="{8FF7E24A-DC67-4AF2-B65A-2DEE06BE5860}"/>
                                            </p:graphicEl>
                                          </p:spTgt>
                                        </p:tgtEl>
                                        <p:attrNameLst>
                                          <p:attrName>style.visibility</p:attrName>
                                        </p:attrNameLst>
                                      </p:cBhvr>
                                      <p:to>
                                        <p:strVal val="visible"/>
                                      </p:to>
                                    </p:set>
                                    <p:animEffect transition="in" filter="barn(inVertical)">
                                      <p:cBhvr>
                                        <p:cTn id="43" dur="500"/>
                                        <p:tgtEl>
                                          <p:spTgt spid="7">
                                            <p:graphicEl>
                                              <a:dgm id="{8FF7E24A-DC67-4AF2-B65A-2DEE06BE5860}"/>
                                            </p:graphicEl>
                                          </p:spTgt>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7">
                                            <p:graphicEl>
                                              <a:dgm id="{FA4CBA47-77DD-4A56-91FD-7866E21B2B3E}"/>
                                            </p:graphicEl>
                                          </p:spTgt>
                                        </p:tgtEl>
                                        <p:attrNameLst>
                                          <p:attrName>style.visibility</p:attrName>
                                        </p:attrNameLst>
                                      </p:cBhvr>
                                      <p:to>
                                        <p:strVal val="visible"/>
                                      </p:to>
                                    </p:set>
                                    <p:animEffect transition="in" filter="barn(inVertical)">
                                      <p:cBhvr>
                                        <p:cTn id="46" dur="500"/>
                                        <p:tgtEl>
                                          <p:spTgt spid="7">
                                            <p:graphicEl>
                                              <a:dgm id="{FA4CBA47-77DD-4A56-91FD-7866E21B2B3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9473C3F8-83E8-4ED8-B3A6-F78FC8B6AB19}"/>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L’approche par les compétences</a:t>
            </a:r>
            <a:br>
              <a:rPr lang="fr-FR" sz="2200" b="1">
                <a:solidFill>
                  <a:schemeClr val="bg1"/>
                </a:solidFill>
              </a:rPr>
            </a:br>
            <a:r>
              <a:rPr lang="fr-FR" sz="2200" b="1">
                <a:solidFill>
                  <a:schemeClr val="bg1"/>
                </a:solidFill>
              </a:rPr>
              <a:t>caractéristiques</a:t>
            </a: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E976B9BF-4581-45FF-A35A-D77FFF79D2D9}"/>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27</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47539004-D2FE-4EF3-AF53-AB5F030EE02D}"/>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81FBFC6F-48A6-49B6-85B7-FF5190F85CEA}"/>
              </a:ext>
            </a:extLst>
          </p:cNvPr>
          <p:cNvGraphicFramePr>
            <a:graphicFrameLocks noGrp="1"/>
          </p:cNvGraphicFramePr>
          <p:nvPr>
            <p:ph idx="1"/>
            <p:extLst>
              <p:ext uri="{D42A27DB-BD31-4B8C-83A1-F6EECF244321}">
                <p14:modId xmlns:p14="http://schemas.microsoft.com/office/powerpoint/2010/main" val="147253526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962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graphicEl>
                                              <a:dgm id="{D58E978C-37D4-4648-AE2E-64A34F03C29E}"/>
                                            </p:graphicEl>
                                          </p:spTgt>
                                        </p:tgtEl>
                                        <p:attrNameLst>
                                          <p:attrName>style.visibility</p:attrName>
                                        </p:attrNameLst>
                                      </p:cBhvr>
                                      <p:to>
                                        <p:strVal val="visible"/>
                                      </p:to>
                                    </p:set>
                                    <p:animEffect transition="in" filter="barn(inVertical)">
                                      <p:cBhvr>
                                        <p:cTn id="7" dur="500"/>
                                        <p:tgtEl>
                                          <p:spTgt spid="7">
                                            <p:graphicEl>
                                              <a:dgm id="{D58E978C-37D4-4648-AE2E-64A34F03C29E}"/>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graphicEl>
                                              <a:dgm id="{544FC6AE-0B38-4DC5-A43F-5D17901B7266}"/>
                                            </p:graphicEl>
                                          </p:spTgt>
                                        </p:tgtEl>
                                        <p:attrNameLst>
                                          <p:attrName>style.visibility</p:attrName>
                                        </p:attrNameLst>
                                      </p:cBhvr>
                                      <p:to>
                                        <p:strVal val="visible"/>
                                      </p:to>
                                    </p:set>
                                    <p:animEffect transition="in" filter="barn(inVertical)">
                                      <p:cBhvr>
                                        <p:cTn id="10" dur="500"/>
                                        <p:tgtEl>
                                          <p:spTgt spid="7">
                                            <p:graphicEl>
                                              <a:dgm id="{544FC6AE-0B38-4DC5-A43F-5D17901B7266}"/>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graphicEl>
                                              <a:dgm id="{404D4492-7891-4142-AA6F-3DCBC8A18E4D}"/>
                                            </p:graphicEl>
                                          </p:spTgt>
                                        </p:tgtEl>
                                        <p:attrNameLst>
                                          <p:attrName>style.visibility</p:attrName>
                                        </p:attrNameLst>
                                      </p:cBhvr>
                                      <p:to>
                                        <p:strVal val="visible"/>
                                      </p:to>
                                    </p:set>
                                    <p:animEffect transition="in" filter="barn(inVertical)">
                                      <p:cBhvr>
                                        <p:cTn id="13" dur="500"/>
                                        <p:tgtEl>
                                          <p:spTgt spid="7">
                                            <p:graphicEl>
                                              <a:dgm id="{404D4492-7891-4142-AA6F-3DCBC8A18E4D}"/>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graphicEl>
                                              <a:dgm id="{5592B51E-C264-494B-AE1D-FCA4809E4FA3}"/>
                                            </p:graphicEl>
                                          </p:spTgt>
                                        </p:tgtEl>
                                        <p:attrNameLst>
                                          <p:attrName>style.visibility</p:attrName>
                                        </p:attrNameLst>
                                      </p:cBhvr>
                                      <p:to>
                                        <p:strVal val="visible"/>
                                      </p:to>
                                    </p:set>
                                    <p:animEffect transition="in" filter="barn(inVertical)">
                                      <p:cBhvr>
                                        <p:cTn id="18" dur="500"/>
                                        <p:tgtEl>
                                          <p:spTgt spid="7">
                                            <p:graphicEl>
                                              <a:dgm id="{5592B51E-C264-494B-AE1D-FCA4809E4FA3}"/>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graphicEl>
                                              <a:dgm id="{EC2D89F4-640D-467D-92AD-9B4857AB10F6}"/>
                                            </p:graphicEl>
                                          </p:spTgt>
                                        </p:tgtEl>
                                        <p:attrNameLst>
                                          <p:attrName>style.visibility</p:attrName>
                                        </p:attrNameLst>
                                      </p:cBhvr>
                                      <p:to>
                                        <p:strVal val="visible"/>
                                      </p:to>
                                    </p:set>
                                    <p:animEffect transition="in" filter="barn(inVertical)">
                                      <p:cBhvr>
                                        <p:cTn id="21" dur="500"/>
                                        <p:tgtEl>
                                          <p:spTgt spid="7">
                                            <p:graphicEl>
                                              <a:dgm id="{EC2D89F4-640D-467D-92AD-9B4857AB10F6}"/>
                                            </p:graphic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7">
                                            <p:graphicEl>
                                              <a:dgm id="{364F7065-5647-4EB7-A3C4-07743B9E8BE0}"/>
                                            </p:graphicEl>
                                          </p:spTgt>
                                        </p:tgtEl>
                                        <p:attrNameLst>
                                          <p:attrName>style.visibility</p:attrName>
                                        </p:attrNameLst>
                                      </p:cBhvr>
                                      <p:to>
                                        <p:strVal val="visible"/>
                                      </p:to>
                                    </p:set>
                                    <p:animEffect transition="in" filter="barn(inVertical)">
                                      <p:cBhvr>
                                        <p:cTn id="24" dur="500"/>
                                        <p:tgtEl>
                                          <p:spTgt spid="7">
                                            <p:graphicEl>
                                              <a:dgm id="{364F7065-5647-4EB7-A3C4-07743B9E8BE0}"/>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graphicEl>
                                              <a:dgm id="{1028D751-9B9C-4ECF-907F-22FAFAAEA15F}"/>
                                            </p:graphicEl>
                                          </p:spTgt>
                                        </p:tgtEl>
                                        <p:attrNameLst>
                                          <p:attrName>style.visibility</p:attrName>
                                        </p:attrNameLst>
                                      </p:cBhvr>
                                      <p:to>
                                        <p:strVal val="visible"/>
                                      </p:to>
                                    </p:set>
                                    <p:animEffect transition="in" filter="barn(inVertical)">
                                      <p:cBhvr>
                                        <p:cTn id="29" dur="500"/>
                                        <p:tgtEl>
                                          <p:spTgt spid="7">
                                            <p:graphicEl>
                                              <a:dgm id="{1028D751-9B9C-4ECF-907F-22FAFAAEA15F}"/>
                                            </p:graphicEl>
                                          </p:spTgt>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7">
                                            <p:graphicEl>
                                              <a:dgm id="{72357998-5C04-4F91-8823-8F8106E76F16}"/>
                                            </p:graphicEl>
                                          </p:spTgt>
                                        </p:tgtEl>
                                        <p:attrNameLst>
                                          <p:attrName>style.visibility</p:attrName>
                                        </p:attrNameLst>
                                      </p:cBhvr>
                                      <p:to>
                                        <p:strVal val="visible"/>
                                      </p:to>
                                    </p:set>
                                    <p:animEffect transition="in" filter="barn(inVertical)">
                                      <p:cBhvr>
                                        <p:cTn id="32" dur="500"/>
                                        <p:tgtEl>
                                          <p:spTgt spid="7">
                                            <p:graphicEl>
                                              <a:dgm id="{72357998-5C04-4F91-8823-8F8106E76F16}"/>
                                            </p:graphicEl>
                                          </p:spTgt>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graphicEl>
                                              <a:dgm id="{2203B9AA-21A5-4F2B-8D39-A27B31B9AE7D}"/>
                                            </p:graphicEl>
                                          </p:spTgt>
                                        </p:tgtEl>
                                        <p:attrNameLst>
                                          <p:attrName>style.visibility</p:attrName>
                                        </p:attrNameLst>
                                      </p:cBhvr>
                                      <p:to>
                                        <p:strVal val="visible"/>
                                      </p:to>
                                    </p:set>
                                    <p:animEffect transition="in" filter="barn(inVertical)">
                                      <p:cBhvr>
                                        <p:cTn id="35" dur="500"/>
                                        <p:tgtEl>
                                          <p:spTgt spid="7">
                                            <p:graphicEl>
                                              <a:dgm id="{2203B9AA-21A5-4F2B-8D39-A27B31B9AE7D}"/>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7">
                                            <p:graphicEl>
                                              <a:dgm id="{858D56F2-1297-4B0C-850B-7D26B7AE600C}"/>
                                            </p:graphicEl>
                                          </p:spTgt>
                                        </p:tgtEl>
                                        <p:attrNameLst>
                                          <p:attrName>style.visibility</p:attrName>
                                        </p:attrNameLst>
                                      </p:cBhvr>
                                      <p:to>
                                        <p:strVal val="visible"/>
                                      </p:to>
                                    </p:set>
                                    <p:animEffect transition="in" filter="barn(inVertical)">
                                      <p:cBhvr>
                                        <p:cTn id="40" dur="500"/>
                                        <p:tgtEl>
                                          <p:spTgt spid="7">
                                            <p:graphicEl>
                                              <a:dgm id="{858D56F2-1297-4B0C-850B-7D26B7AE600C}"/>
                                            </p:graphicEl>
                                          </p:spTgt>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7">
                                            <p:graphicEl>
                                              <a:dgm id="{D79C913D-55FC-4474-B144-267F144070F6}"/>
                                            </p:graphicEl>
                                          </p:spTgt>
                                        </p:tgtEl>
                                        <p:attrNameLst>
                                          <p:attrName>style.visibility</p:attrName>
                                        </p:attrNameLst>
                                      </p:cBhvr>
                                      <p:to>
                                        <p:strVal val="visible"/>
                                      </p:to>
                                    </p:set>
                                    <p:animEffect transition="in" filter="barn(inVertical)">
                                      <p:cBhvr>
                                        <p:cTn id="43" dur="500"/>
                                        <p:tgtEl>
                                          <p:spTgt spid="7">
                                            <p:graphicEl>
                                              <a:dgm id="{D79C913D-55FC-4474-B144-267F144070F6}"/>
                                            </p:graphicEl>
                                          </p:spTgt>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7">
                                            <p:graphicEl>
                                              <a:dgm id="{CB403F51-6940-49DF-8CCD-0D25C112C6CF}"/>
                                            </p:graphicEl>
                                          </p:spTgt>
                                        </p:tgtEl>
                                        <p:attrNameLst>
                                          <p:attrName>style.visibility</p:attrName>
                                        </p:attrNameLst>
                                      </p:cBhvr>
                                      <p:to>
                                        <p:strVal val="visible"/>
                                      </p:to>
                                    </p:set>
                                    <p:animEffect transition="in" filter="barn(inVertical)">
                                      <p:cBhvr>
                                        <p:cTn id="46" dur="500"/>
                                        <p:tgtEl>
                                          <p:spTgt spid="7">
                                            <p:graphicEl>
                                              <a:dgm id="{CB403F51-6940-49DF-8CCD-0D25C112C6CF}"/>
                                            </p:graphic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7">
                                            <p:graphicEl>
                                              <a:dgm id="{1EB6E678-30A0-45A6-9F22-2F3330CC9A41}"/>
                                            </p:graphicEl>
                                          </p:spTgt>
                                        </p:tgtEl>
                                        <p:attrNameLst>
                                          <p:attrName>style.visibility</p:attrName>
                                        </p:attrNameLst>
                                      </p:cBhvr>
                                      <p:to>
                                        <p:strVal val="visible"/>
                                      </p:to>
                                    </p:set>
                                    <p:animEffect transition="in" filter="barn(inVertical)">
                                      <p:cBhvr>
                                        <p:cTn id="51" dur="500"/>
                                        <p:tgtEl>
                                          <p:spTgt spid="7">
                                            <p:graphicEl>
                                              <a:dgm id="{1EB6E678-30A0-45A6-9F22-2F3330CC9A41}"/>
                                            </p:graphicEl>
                                          </p:spTgt>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7">
                                            <p:graphicEl>
                                              <a:dgm id="{D97B38FE-FC95-41F8-92E3-E798C5A1D819}"/>
                                            </p:graphicEl>
                                          </p:spTgt>
                                        </p:tgtEl>
                                        <p:attrNameLst>
                                          <p:attrName>style.visibility</p:attrName>
                                        </p:attrNameLst>
                                      </p:cBhvr>
                                      <p:to>
                                        <p:strVal val="visible"/>
                                      </p:to>
                                    </p:set>
                                    <p:animEffect transition="in" filter="barn(inVertical)">
                                      <p:cBhvr>
                                        <p:cTn id="54" dur="500"/>
                                        <p:tgtEl>
                                          <p:spTgt spid="7">
                                            <p:graphicEl>
                                              <a:dgm id="{D97B38FE-FC95-41F8-92E3-E798C5A1D819}"/>
                                            </p:graphicEl>
                                          </p:spTgt>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7">
                                            <p:graphicEl>
                                              <a:dgm id="{764321E8-2BC4-4B27-B35A-E021DE88DE34}"/>
                                            </p:graphicEl>
                                          </p:spTgt>
                                        </p:tgtEl>
                                        <p:attrNameLst>
                                          <p:attrName>style.visibility</p:attrName>
                                        </p:attrNameLst>
                                      </p:cBhvr>
                                      <p:to>
                                        <p:strVal val="visible"/>
                                      </p:to>
                                    </p:set>
                                    <p:animEffect transition="in" filter="barn(inVertical)">
                                      <p:cBhvr>
                                        <p:cTn id="57" dur="500"/>
                                        <p:tgtEl>
                                          <p:spTgt spid="7">
                                            <p:graphicEl>
                                              <a:dgm id="{764321E8-2BC4-4B27-B35A-E021DE88DE3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4" name="Rectangle 9">
            <a:extLst>
              <a:ext uri="{FF2B5EF4-FFF2-40B4-BE49-F238E27FC236}">
                <a16:creationId xmlns="" xmlns:a16="http://schemas.microsoft.com/office/drawing/2014/main" id="{CD306B45-25EE-434D-ABA9-A27B79320C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6B04D9FF-9C8F-46CC-BFF4-5C0BCB28AEB9}"/>
              </a:ext>
            </a:extLst>
          </p:cNvPr>
          <p:cNvSpPr>
            <a:spLocks noGrp="1"/>
          </p:cNvSpPr>
          <p:nvPr>
            <p:ph type="title"/>
          </p:nvPr>
        </p:nvSpPr>
        <p:spPr>
          <a:xfrm>
            <a:off x="1046019" y="942108"/>
            <a:ext cx="3256550" cy="4969113"/>
          </a:xfrm>
        </p:spPr>
        <p:txBody>
          <a:bodyPr anchor="ctr">
            <a:normAutofit/>
          </a:bodyPr>
          <a:lstStyle/>
          <a:p>
            <a:r>
              <a:rPr lang="fr-FR" sz="3100" b="1">
                <a:solidFill>
                  <a:schemeClr val="tx2">
                    <a:lumMod val="75000"/>
                  </a:schemeClr>
                </a:solidFill>
              </a:rPr>
              <a:t>L’approche par les compétences</a:t>
            </a:r>
            <a:br>
              <a:rPr lang="fr-FR" sz="3100" b="1">
                <a:solidFill>
                  <a:schemeClr val="tx2">
                    <a:lumMod val="75000"/>
                  </a:schemeClr>
                </a:solidFill>
              </a:rPr>
            </a:br>
            <a:r>
              <a:rPr lang="fr-FR" sz="3100" b="1">
                <a:solidFill>
                  <a:schemeClr val="tx2">
                    <a:lumMod val="75000"/>
                  </a:schemeClr>
                </a:solidFill>
              </a:rPr>
              <a:t>caractéristiques</a:t>
            </a:r>
            <a:endParaRPr lang="fr-FR" sz="3100">
              <a:solidFill>
                <a:schemeClr val="tx2">
                  <a:lumMod val="75000"/>
                </a:schemeClr>
              </a:solidFill>
            </a:endParaRPr>
          </a:p>
        </p:txBody>
      </p:sp>
      <p:sp>
        <p:nvSpPr>
          <p:cNvPr id="45" name="Rectangle 11">
            <a:extLst>
              <a:ext uri="{FF2B5EF4-FFF2-40B4-BE49-F238E27FC236}">
                <a16:creationId xmlns="" xmlns:a16="http://schemas.microsoft.com/office/drawing/2014/main" id="{0A42F85E-4939-431E-8B4A-EC07C8E0AB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 name="Espace réservé du numéro de diapositive 3">
            <a:extLst>
              <a:ext uri="{FF2B5EF4-FFF2-40B4-BE49-F238E27FC236}">
                <a16:creationId xmlns="" xmlns:a16="http://schemas.microsoft.com/office/drawing/2014/main" id="{CE96966A-207A-4891-9A89-224A4CB2220B}"/>
              </a:ext>
            </a:extLst>
          </p:cNvPr>
          <p:cNvSpPr>
            <a:spLocks noGrp="1"/>
          </p:cNvSpPr>
          <p:nvPr>
            <p:ph type="sldNum" sz="quarter" idx="12"/>
          </p:nvPr>
        </p:nvSpPr>
        <p:spPr>
          <a:xfrm>
            <a:off x="151790" y="3246438"/>
            <a:ext cx="596886" cy="365125"/>
          </a:xfrm>
        </p:spPr>
        <p:txBody>
          <a:bodyPr>
            <a:normAutofit/>
          </a:bodyPr>
          <a:lstStyle/>
          <a:p>
            <a:pPr>
              <a:lnSpc>
                <a:spcPct val="90000"/>
              </a:lnSpc>
              <a:spcAft>
                <a:spcPts val="600"/>
              </a:spcAft>
            </a:pPr>
            <a:fld id="{B9DB9262-A758-4FD6-8BAD-711C606BA141}" type="slidenum">
              <a:rPr lang="fr-FR" sz="1900">
                <a:solidFill>
                  <a:schemeClr val="accent1"/>
                </a:solidFill>
              </a:rPr>
              <a:pPr>
                <a:lnSpc>
                  <a:spcPct val="90000"/>
                </a:lnSpc>
                <a:spcAft>
                  <a:spcPts val="600"/>
                </a:spcAft>
              </a:pPr>
              <a:t>28</a:t>
            </a:fld>
            <a:endParaRPr lang="fr-FR" sz="1900">
              <a:solidFill>
                <a:schemeClr val="accent1"/>
              </a:solidFill>
            </a:endParaRPr>
          </a:p>
        </p:txBody>
      </p:sp>
      <p:cxnSp>
        <p:nvCxnSpPr>
          <p:cNvPr id="46" name="Straight Connector 13">
            <a:extLst>
              <a:ext uri="{FF2B5EF4-FFF2-40B4-BE49-F238E27FC236}">
                <a16:creationId xmlns="" xmlns:a16="http://schemas.microsoft.com/office/drawing/2014/main" id="{27EBB3F9-D6F7-4F6A-8843-9FEBA15E4969}"/>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 xmlns:a16="http://schemas.microsoft.com/office/drawing/2014/main" id="{5D2B17EF-74EB-4C33-B2E2-8E727B2E7D6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7" name="Freeform 11">
              <a:extLst>
                <a:ext uri="{FF2B5EF4-FFF2-40B4-BE49-F238E27FC236}">
                  <a16:creationId xmlns="" xmlns:a16="http://schemas.microsoft.com/office/drawing/2014/main" id="{0A5F1F8A-3206-4B86-883F-65E98BB6E47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8" name="Freeform 12">
              <a:extLst>
                <a:ext uri="{FF2B5EF4-FFF2-40B4-BE49-F238E27FC236}">
                  <a16:creationId xmlns="" xmlns:a16="http://schemas.microsoft.com/office/drawing/2014/main" id="{6935F8C7-CC88-4243-9786-F3CDBF04A09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9" name="Freeform 13">
              <a:extLst>
                <a:ext uri="{FF2B5EF4-FFF2-40B4-BE49-F238E27FC236}">
                  <a16:creationId xmlns="" xmlns:a16="http://schemas.microsoft.com/office/drawing/2014/main" id="{9AF7BAD9-71B3-40D8-A089-EFF7FE67BD6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0" name="Freeform 14">
              <a:extLst>
                <a:ext uri="{FF2B5EF4-FFF2-40B4-BE49-F238E27FC236}">
                  <a16:creationId xmlns="" xmlns:a16="http://schemas.microsoft.com/office/drawing/2014/main" id="{6467094F-AEF0-4D3B-BB76-8B3C1F08B937}"/>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1" name="Freeform 15">
              <a:extLst>
                <a:ext uri="{FF2B5EF4-FFF2-40B4-BE49-F238E27FC236}">
                  <a16:creationId xmlns="" xmlns:a16="http://schemas.microsoft.com/office/drawing/2014/main" id="{36F56AF9-DEF1-44E7-BF42-6AAC1AA9D19D}"/>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2" name="Freeform 16">
              <a:extLst>
                <a:ext uri="{FF2B5EF4-FFF2-40B4-BE49-F238E27FC236}">
                  <a16:creationId xmlns="" xmlns:a16="http://schemas.microsoft.com/office/drawing/2014/main" id="{A43EBE71-20BA-4A40-A513-516678089D11}"/>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3" name="Freeform 17">
              <a:extLst>
                <a:ext uri="{FF2B5EF4-FFF2-40B4-BE49-F238E27FC236}">
                  <a16:creationId xmlns="" xmlns:a16="http://schemas.microsoft.com/office/drawing/2014/main" id="{1DB39648-7B38-4D0B-93C5-048EC4A45C99}"/>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4" name="Freeform 18">
              <a:extLst>
                <a:ext uri="{FF2B5EF4-FFF2-40B4-BE49-F238E27FC236}">
                  <a16:creationId xmlns="" xmlns:a16="http://schemas.microsoft.com/office/drawing/2014/main" id="{8DD2661F-DE5F-45EA-B30B-7C6589638836}"/>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5" name="Freeform 19">
              <a:extLst>
                <a:ext uri="{FF2B5EF4-FFF2-40B4-BE49-F238E27FC236}">
                  <a16:creationId xmlns="" xmlns:a16="http://schemas.microsoft.com/office/drawing/2014/main" id="{ABF0A0E5-E68E-4183-A913-228692FD85EC}"/>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6" name="Freeform 20">
              <a:extLst>
                <a:ext uri="{FF2B5EF4-FFF2-40B4-BE49-F238E27FC236}">
                  <a16:creationId xmlns="" xmlns:a16="http://schemas.microsoft.com/office/drawing/2014/main" id="{615D8F55-8ACD-4EFE-A832-06E785479EA5}"/>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7" name="Freeform 21">
              <a:extLst>
                <a:ext uri="{FF2B5EF4-FFF2-40B4-BE49-F238E27FC236}">
                  <a16:creationId xmlns="" xmlns:a16="http://schemas.microsoft.com/office/drawing/2014/main" id="{0FDF4201-8CEC-474B-A6B1-88039B70416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7" name="Freeform 22">
              <a:extLst>
                <a:ext uri="{FF2B5EF4-FFF2-40B4-BE49-F238E27FC236}">
                  <a16:creationId xmlns="" xmlns:a16="http://schemas.microsoft.com/office/drawing/2014/main" id="{0F60AEA4-B25F-417E-93FC-59686DFBE56E}"/>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Espace réservé du contenu 2">
            <a:extLst>
              <a:ext uri="{FF2B5EF4-FFF2-40B4-BE49-F238E27FC236}">
                <a16:creationId xmlns="" xmlns:a16="http://schemas.microsoft.com/office/drawing/2014/main" id="{CB07D93F-6710-4381-9746-AE4CA0BB0A03}"/>
              </a:ext>
            </a:extLst>
          </p:cNvPr>
          <p:cNvSpPr>
            <a:spLocks noGrp="1"/>
          </p:cNvSpPr>
          <p:nvPr>
            <p:ph idx="1"/>
          </p:nvPr>
        </p:nvSpPr>
        <p:spPr>
          <a:xfrm>
            <a:off x="5049062" y="942108"/>
            <a:ext cx="6455549" cy="4969114"/>
          </a:xfrm>
        </p:spPr>
        <p:txBody>
          <a:bodyPr anchor="ctr">
            <a:normAutofit/>
          </a:bodyPr>
          <a:lstStyle/>
          <a:p>
            <a:endParaRPr lang="fr-FR" dirty="0">
              <a:solidFill>
                <a:schemeClr val="tx2">
                  <a:lumMod val="75000"/>
                </a:schemeClr>
              </a:solidFill>
            </a:endParaRPr>
          </a:p>
          <a:p>
            <a:endParaRPr lang="fr-FR" dirty="0">
              <a:solidFill>
                <a:schemeClr val="tx2">
                  <a:lumMod val="75000"/>
                </a:schemeClr>
              </a:solidFill>
            </a:endParaRPr>
          </a:p>
          <a:p>
            <a:r>
              <a:rPr lang="fr-FR" dirty="0">
                <a:solidFill>
                  <a:schemeClr val="tx2">
                    <a:lumMod val="75000"/>
                  </a:schemeClr>
                </a:solidFill>
              </a:rPr>
              <a:t>D’un certain point de vue, l’APC ne fait donc que poursuivre une vieille préoccupation de l’école  «</a:t>
            </a:r>
            <a:r>
              <a:rPr lang="fr-FR" i="1" dirty="0">
                <a:solidFill>
                  <a:schemeClr val="tx2">
                    <a:lumMod val="75000"/>
                  </a:schemeClr>
                </a:solidFill>
              </a:rPr>
              <a:t>Savoir, et ne point faire usage de ce qu’on sait, c’est pire qu’ignorer</a:t>
            </a:r>
            <a:r>
              <a:rPr lang="fr-FR" dirty="0">
                <a:solidFill>
                  <a:schemeClr val="tx2">
                    <a:lumMod val="75000"/>
                  </a:schemeClr>
                </a:solidFill>
              </a:rPr>
              <a:t>»</a:t>
            </a:r>
            <a:r>
              <a:rPr lang="fr-FR" b="1" dirty="0">
                <a:solidFill>
                  <a:schemeClr val="tx2">
                    <a:lumMod val="75000"/>
                  </a:schemeClr>
                </a:solidFill>
              </a:rPr>
              <a:t>.</a:t>
            </a:r>
            <a:endParaRPr lang="fr-FR" dirty="0">
              <a:solidFill>
                <a:schemeClr val="tx2">
                  <a:lumMod val="75000"/>
                </a:schemeClr>
              </a:solidFill>
            </a:endParaRPr>
          </a:p>
          <a:p>
            <a:pPr lvl="3"/>
            <a:r>
              <a:rPr lang="fr-FR" dirty="0">
                <a:solidFill>
                  <a:schemeClr val="tx2">
                    <a:lumMod val="75000"/>
                  </a:schemeClr>
                </a:solidFill>
              </a:rPr>
              <a:t>Alain,  cité par Romainville  M, M. (2006). « L’approche par compétences en Belgique francophone : où en est-on ?</a:t>
            </a:r>
          </a:p>
        </p:txBody>
      </p:sp>
      <p:sp>
        <p:nvSpPr>
          <p:cNvPr id="5" name="Espace réservé du pied de page 4">
            <a:extLst>
              <a:ext uri="{FF2B5EF4-FFF2-40B4-BE49-F238E27FC236}">
                <a16:creationId xmlns="" xmlns:a16="http://schemas.microsoft.com/office/drawing/2014/main" id="{DB717FD5-4C9C-4882-955A-F48853FAEFFD}"/>
              </a:ext>
            </a:extLst>
          </p:cNvPr>
          <p:cNvSpPr>
            <a:spLocks noGrp="1"/>
          </p:cNvSpPr>
          <p:nvPr>
            <p:ph type="ftr" sz="quarter" idx="11"/>
          </p:nvPr>
        </p:nvSpPr>
        <p:spPr>
          <a:xfrm>
            <a:off x="5049063" y="6135808"/>
            <a:ext cx="6526166" cy="365125"/>
          </a:xfrm>
        </p:spPr>
        <p:txBody>
          <a:bodyPr>
            <a:normAutofit/>
          </a:bodyPr>
          <a:lstStyle/>
          <a:p>
            <a:pPr>
              <a:spcAft>
                <a:spcPts val="600"/>
              </a:spcAft>
            </a:pPr>
            <a:r>
              <a:rPr lang="fr-FR">
                <a:solidFill>
                  <a:schemeClr val="tx1">
                    <a:alpha val="70000"/>
                  </a:schemeClr>
                </a:solidFill>
              </a:rPr>
              <a:t>Chakib TAZI                                                                                                                                                           Semestre VI</a:t>
            </a:r>
          </a:p>
        </p:txBody>
      </p:sp>
    </p:spTree>
    <p:extLst>
      <p:ext uri="{BB962C8B-B14F-4D97-AF65-F5344CB8AC3E}">
        <p14:creationId xmlns:p14="http://schemas.microsoft.com/office/powerpoint/2010/main" val="338086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B63BA0E9-A61A-4256-94FC-CB0D0EFB48D9}"/>
              </a:ext>
            </a:extLst>
          </p:cNvPr>
          <p:cNvSpPr>
            <a:spLocks noGrp="1"/>
          </p:cNvSpPr>
          <p:nvPr>
            <p:ph type="title"/>
          </p:nvPr>
        </p:nvSpPr>
        <p:spPr>
          <a:xfrm>
            <a:off x="1259893" y="3101093"/>
            <a:ext cx="2454052" cy="3029344"/>
          </a:xfrm>
        </p:spPr>
        <p:txBody>
          <a:bodyPr>
            <a:normAutofit/>
          </a:bodyPr>
          <a:lstStyle/>
          <a:p>
            <a:r>
              <a:rPr lang="fr-FR" sz="3200">
                <a:solidFill>
                  <a:schemeClr val="bg1"/>
                </a:solidFill>
              </a:rPr>
              <a:t>Conclusion </a:t>
            </a: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EDD42BF1-E358-4340-BC17-0E53BED682FC}"/>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29</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6FA24D94-1D9F-4C9C-896D-E630D72B7C1E}"/>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5B19B2BF-F8C1-401A-83E1-91F44DC9F8AD}"/>
              </a:ext>
            </a:extLst>
          </p:cNvPr>
          <p:cNvGraphicFramePr>
            <a:graphicFrameLocks noGrp="1"/>
          </p:cNvGraphicFramePr>
          <p:nvPr>
            <p:ph idx="1"/>
            <p:extLst>
              <p:ext uri="{D42A27DB-BD31-4B8C-83A1-F6EECF244321}">
                <p14:modId xmlns:p14="http://schemas.microsoft.com/office/powerpoint/2010/main" val="68895776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32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graphicEl>
                                              <a:dgm id="{125B6348-C15C-402A-95D8-6121EB756778}"/>
                                            </p:graphicEl>
                                          </p:spTgt>
                                        </p:tgtEl>
                                        <p:attrNameLst>
                                          <p:attrName>style.visibility</p:attrName>
                                        </p:attrNameLst>
                                      </p:cBhvr>
                                      <p:to>
                                        <p:strVal val="visible"/>
                                      </p:to>
                                    </p:set>
                                    <p:animEffect transition="in" filter="barn(inVertical)">
                                      <p:cBhvr>
                                        <p:cTn id="7" dur="500"/>
                                        <p:tgtEl>
                                          <p:spTgt spid="7">
                                            <p:graphicEl>
                                              <a:dgm id="{125B6348-C15C-402A-95D8-6121EB756778}"/>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graphicEl>
                                              <a:dgm id="{E8E9725B-7F0F-47D0-8325-F4365D25B7F9}"/>
                                            </p:graphicEl>
                                          </p:spTgt>
                                        </p:tgtEl>
                                        <p:attrNameLst>
                                          <p:attrName>style.visibility</p:attrName>
                                        </p:attrNameLst>
                                      </p:cBhvr>
                                      <p:to>
                                        <p:strVal val="visible"/>
                                      </p:to>
                                    </p:set>
                                    <p:animEffect transition="in" filter="barn(inVertical)">
                                      <p:cBhvr>
                                        <p:cTn id="10" dur="500"/>
                                        <p:tgtEl>
                                          <p:spTgt spid="7">
                                            <p:graphicEl>
                                              <a:dgm id="{E8E9725B-7F0F-47D0-8325-F4365D25B7F9}"/>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graphicEl>
                                              <a:dgm id="{959A794E-4D58-46D8-A899-8EEF57EFD2ED}"/>
                                            </p:graphicEl>
                                          </p:spTgt>
                                        </p:tgtEl>
                                        <p:attrNameLst>
                                          <p:attrName>style.visibility</p:attrName>
                                        </p:attrNameLst>
                                      </p:cBhvr>
                                      <p:to>
                                        <p:strVal val="visible"/>
                                      </p:to>
                                    </p:set>
                                    <p:animEffect transition="in" filter="barn(inVertical)">
                                      <p:cBhvr>
                                        <p:cTn id="13" dur="500"/>
                                        <p:tgtEl>
                                          <p:spTgt spid="7">
                                            <p:graphicEl>
                                              <a:dgm id="{959A794E-4D58-46D8-A899-8EEF57EFD2ED}"/>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graphicEl>
                                              <a:dgm id="{D5F64167-0751-43F1-BD81-BF886E608DDC}"/>
                                            </p:graphicEl>
                                          </p:spTgt>
                                        </p:tgtEl>
                                        <p:attrNameLst>
                                          <p:attrName>style.visibility</p:attrName>
                                        </p:attrNameLst>
                                      </p:cBhvr>
                                      <p:to>
                                        <p:strVal val="visible"/>
                                      </p:to>
                                    </p:set>
                                    <p:animEffect transition="in" filter="barn(inVertical)">
                                      <p:cBhvr>
                                        <p:cTn id="18" dur="500"/>
                                        <p:tgtEl>
                                          <p:spTgt spid="7">
                                            <p:graphicEl>
                                              <a:dgm id="{D5F64167-0751-43F1-BD81-BF886E608DDC}"/>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graphicEl>
                                              <a:dgm id="{E59BE3C9-8E84-4361-A374-653D4C5CC99F}"/>
                                            </p:graphicEl>
                                          </p:spTgt>
                                        </p:tgtEl>
                                        <p:attrNameLst>
                                          <p:attrName>style.visibility</p:attrName>
                                        </p:attrNameLst>
                                      </p:cBhvr>
                                      <p:to>
                                        <p:strVal val="visible"/>
                                      </p:to>
                                    </p:set>
                                    <p:animEffect transition="in" filter="barn(inVertical)">
                                      <p:cBhvr>
                                        <p:cTn id="21" dur="500"/>
                                        <p:tgtEl>
                                          <p:spTgt spid="7">
                                            <p:graphicEl>
                                              <a:dgm id="{E59BE3C9-8E84-4361-A374-653D4C5CC99F}"/>
                                            </p:graphic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7">
                                            <p:graphicEl>
                                              <a:dgm id="{28252F28-C0B9-4BCA-82F3-97E399E37C6B}"/>
                                            </p:graphicEl>
                                          </p:spTgt>
                                        </p:tgtEl>
                                        <p:attrNameLst>
                                          <p:attrName>style.visibility</p:attrName>
                                        </p:attrNameLst>
                                      </p:cBhvr>
                                      <p:to>
                                        <p:strVal val="visible"/>
                                      </p:to>
                                    </p:set>
                                    <p:animEffect transition="in" filter="barn(inVertical)">
                                      <p:cBhvr>
                                        <p:cTn id="24" dur="500"/>
                                        <p:tgtEl>
                                          <p:spTgt spid="7">
                                            <p:graphicEl>
                                              <a:dgm id="{28252F28-C0B9-4BCA-82F3-97E399E37C6B}"/>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graphicEl>
                                              <a:dgm id="{ABF01EBE-E0B4-48D5-BB3E-034AEC806D45}"/>
                                            </p:graphicEl>
                                          </p:spTgt>
                                        </p:tgtEl>
                                        <p:attrNameLst>
                                          <p:attrName>style.visibility</p:attrName>
                                        </p:attrNameLst>
                                      </p:cBhvr>
                                      <p:to>
                                        <p:strVal val="visible"/>
                                      </p:to>
                                    </p:set>
                                    <p:animEffect transition="in" filter="barn(inVertical)">
                                      <p:cBhvr>
                                        <p:cTn id="29" dur="500"/>
                                        <p:tgtEl>
                                          <p:spTgt spid="7">
                                            <p:graphicEl>
                                              <a:dgm id="{ABF01EBE-E0B4-48D5-BB3E-034AEC806D45}"/>
                                            </p:graphicEl>
                                          </p:spTgt>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7">
                                            <p:graphicEl>
                                              <a:dgm id="{F33F7E23-545D-4329-A1A9-5EA725FAF259}"/>
                                            </p:graphicEl>
                                          </p:spTgt>
                                        </p:tgtEl>
                                        <p:attrNameLst>
                                          <p:attrName>style.visibility</p:attrName>
                                        </p:attrNameLst>
                                      </p:cBhvr>
                                      <p:to>
                                        <p:strVal val="visible"/>
                                      </p:to>
                                    </p:set>
                                    <p:animEffect transition="in" filter="barn(inVertical)">
                                      <p:cBhvr>
                                        <p:cTn id="32" dur="500"/>
                                        <p:tgtEl>
                                          <p:spTgt spid="7">
                                            <p:graphicEl>
                                              <a:dgm id="{F33F7E23-545D-4329-A1A9-5EA725FAF259}"/>
                                            </p:graphicEl>
                                          </p:spTgt>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7">
                                            <p:graphicEl>
                                              <a:dgm id="{090C4158-FA88-4DF7-B562-99E7F18884D9}"/>
                                            </p:graphicEl>
                                          </p:spTgt>
                                        </p:tgtEl>
                                        <p:attrNameLst>
                                          <p:attrName>style.visibility</p:attrName>
                                        </p:attrNameLst>
                                      </p:cBhvr>
                                      <p:to>
                                        <p:strVal val="visible"/>
                                      </p:to>
                                    </p:set>
                                    <p:animEffect transition="in" filter="barn(inVertical)">
                                      <p:cBhvr>
                                        <p:cTn id="35" dur="500"/>
                                        <p:tgtEl>
                                          <p:spTgt spid="7">
                                            <p:graphicEl>
                                              <a:dgm id="{090C4158-FA88-4DF7-B562-99E7F18884D9}"/>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7">
                                            <p:graphicEl>
                                              <a:dgm id="{B261DEC1-E24B-4677-8F10-2F6409F8D07B}"/>
                                            </p:graphicEl>
                                          </p:spTgt>
                                        </p:tgtEl>
                                        <p:attrNameLst>
                                          <p:attrName>style.visibility</p:attrName>
                                        </p:attrNameLst>
                                      </p:cBhvr>
                                      <p:to>
                                        <p:strVal val="visible"/>
                                      </p:to>
                                    </p:set>
                                    <p:animEffect transition="in" filter="barn(inVertical)">
                                      <p:cBhvr>
                                        <p:cTn id="40" dur="500"/>
                                        <p:tgtEl>
                                          <p:spTgt spid="7">
                                            <p:graphicEl>
                                              <a:dgm id="{B261DEC1-E24B-4677-8F10-2F6409F8D07B}"/>
                                            </p:graphicEl>
                                          </p:spTgt>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7">
                                            <p:graphicEl>
                                              <a:dgm id="{386B8BAB-0B75-4422-BC6A-C0DE286E3A7F}"/>
                                            </p:graphicEl>
                                          </p:spTgt>
                                        </p:tgtEl>
                                        <p:attrNameLst>
                                          <p:attrName>style.visibility</p:attrName>
                                        </p:attrNameLst>
                                      </p:cBhvr>
                                      <p:to>
                                        <p:strVal val="visible"/>
                                      </p:to>
                                    </p:set>
                                    <p:animEffect transition="in" filter="barn(inVertical)">
                                      <p:cBhvr>
                                        <p:cTn id="43" dur="500"/>
                                        <p:tgtEl>
                                          <p:spTgt spid="7">
                                            <p:graphicEl>
                                              <a:dgm id="{386B8BAB-0B75-4422-BC6A-C0DE286E3A7F}"/>
                                            </p:graphicEl>
                                          </p:spTgt>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7">
                                            <p:graphicEl>
                                              <a:dgm id="{DC0521A5-FBE7-49E3-A392-804DD3CAF860}"/>
                                            </p:graphicEl>
                                          </p:spTgt>
                                        </p:tgtEl>
                                        <p:attrNameLst>
                                          <p:attrName>style.visibility</p:attrName>
                                        </p:attrNameLst>
                                      </p:cBhvr>
                                      <p:to>
                                        <p:strVal val="visible"/>
                                      </p:to>
                                    </p:set>
                                    <p:animEffect transition="in" filter="barn(inVertical)">
                                      <p:cBhvr>
                                        <p:cTn id="46" dur="500"/>
                                        <p:tgtEl>
                                          <p:spTgt spid="7">
                                            <p:graphicEl>
                                              <a:dgm id="{DC0521A5-FBE7-49E3-A392-804DD3CAF860}"/>
                                            </p:graphic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7">
                                            <p:graphicEl>
                                              <a:dgm id="{C66A40F6-D756-4657-9EF5-A9AA9E0976FC}"/>
                                            </p:graphicEl>
                                          </p:spTgt>
                                        </p:tgtEl>
                                        <p:attrNameLst>
                                          <p:attrName>style.visibility</p:attrName>
                                        </p:attrNameLst>
                                      </p:cBhvr>
                                      <p:to>
                                        <p:strVal val="visible"/>
                                      </p:to>
                                    </p:set>
                                    <p:animEffect transition="in" filter="barn(inVertical)">
                                      <p:cBhvr>
                                        <p:cTn id="51" dur="500"/>
                                        <p:tgtEl>
                                          <p:spTgt spid="7">
                                            <p:graphicEl>
                                              <a:dgm id="{C66A40F6-D756-4657-9EF5-A9AA9E0976FC}"/>
                                            </p:graphicEl>
                                          </p:spTgt>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7">
                                            <p:graphicEl>
                                              <a:dgm id="{A213EF49-F7CD-4392-AF51-BC588B59C520}"/>
                                            </p:graphicEl>
                                          </p:spTgt>
                                        </p:tgtEl>
                                        <p:attrNameLst>
                                          <p:attrName>style.visibility</p:attrName>
                                        </p:attrNameLst>
                                      </p:cBhvr>
                                      <p:to>
                                        <p:strVal val="visible"/>
                                      </p:to>
                                    </p:set>
                                    <p:animEffect transition="in" filter="barn(inVertical)">
                                      <p:cBhvr>
                                        <p:cTn id="54" dur="500"/>
                                        <p:tgtEl>
                                          <p:spTgt spid="7">
                                            <p:graphicEl>
                                              <a:dgm id="{A213EF49-F7CD-4392-AF51-BC588B59C520}"/>
                                            </p:graphicEl>
                                          </p:spTgt>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7">
                                            <p:graphicEl>
                                              <a:dgm id="{39840CA3-D1C5-44B4-AD53-8C64DCE5A55F}"/>
                                            </p:graphicEl>
                                          </p:spTgt>
                                        </p:tgtEl>
                                        <p:attrNameLst>
                                          <p:attrName>style.visibility</p:attrName>
                                        </p:attrNameLst>
                                      </p:cBhvr>
                                      <p:to>
                                        <p:strVal val="visible"/>
                                      </p:to>
                                    </p:set>
                                    <p:animEffect transition="in" filter="barn(inVertical)">
                                      <p:cBhvr>
                                        <p:cTn id="57" dur="500"/>
                                        <p:tgtEl>
                                          <p:spTgt spid="7">
                                            <p:graphicEl>
                                              <a:dgm id="{39840CA3-D1C5-44B4-AD53-8C64DCE5A55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6065F8A9-9499-4A44-BDAD-F706130FD82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38132C2D-AFE4-478D-A86B-81059C205E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6417DCA3-BD62-4A75-88EE-D699C17C7BC0}"/>
              </a:ext>
            </a:extLst>
          </p:cNvPr>
          <p:cNvSpPr>
            <a:spLocks noGrp="1"/>
          </p:cNvSpPr>
          <p:nvPr>
            <p:ph type="ftr" sz="quarter" idx="11"/>
          </p:nvPr>
        </p:nvSpPr>
        <p:spPr>
          <a:xfrm>
            <a:off x="681024" y="6135808"/>
            <a:ext cx="5386402" cy="365125"/>
          </a:xfrm>
          <a:prstGeom prst="rect">
            <a:avLst/>
          </a:prstGeom>
        </p:spPr>
        <p:txBody>
          <a:bodyPr anchor="ctr">
            <a:normAutofit/>
          </a:bodyPr>
          <a:lstStyle/>
          <a:p>
            <a:pPr>
              <a:lnSpc>
                <a:spcPct val="90000"/>
              </a:lnSpc>
              <a:spcAft>
                <a:spcPts val="600"/>
              </a:spcAft>
            </a:pPr>
            <a:r>
              <a:rPr lang="fr-FR"/>
              <a:t>Chakib TAZI                                                                                                                                                           Semestre VI</a:t>
            </a:r>
          </a:p>
        </p:txBody>
      </p:sp>
      <p:sp>
        <p:nvSpPr>
          <p:cNvPr id="16" name="Rectangle 15">
            <a:extLst>
              <a:ext uri="{FF2B5EF4-FFF2-40B4-BE49-F238E27FC236}">
                <a16:creationId xmlns="" xmlns:a16="http://schemas.microsoft.com/office/drawing/2014/main" id="{205BFD52-DD96-4666-8D77-C636870FD0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13292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767AD716-6B63-47B8-A746-A7D74E24DB74}"/>
              </a:ext>
            </a:extLst>
          </p:cNvPr>
          <p:cNvSpPr>
            <a:spLocks noGrp="1"/>
          </p:cNvSpPr>
          <p:nvPr>
            <p:ph type="title"/>
          </p:nvPr>
        </p:nvSpPr>
        <p:spPr>
          <a:xfrm>
            <a:off x="9392813" y="3101093"/>
            <a:ext cx="2454052" cy="3029344"/>
          </a:xfrm>
        </p:spPr>
        <p:txBody>
          <a:bodyPr>
            <a:normAutofit/>
          </a:bodyPr>
          <a:lstStyle/>
          <a:p>
            <a:r>
              <a:rPr lang="fr-FR" sz="2500" b="1">
                <a:solidFill>
                  <a:schemeClr val="bg1"/>
                </a:solidFill>
              </a:rPr>
              <a:t>La méthodologie grammaire/ traduction</a:t>
            </a:r>
            <a:endParaRPr lang="fr-FR" sz="2500">
              <a:solidFill>
                <a:schemeClr val="bg1"/>
              </a:solidFill>
            </a:endParaRPr>
          </a:p>
        </p:txBody>
      </p:sp>
      <p:sp>
        <p:nvSpPr>
          <p:cNvPr id="18" name="Freeform: Shape 17">
            <a:extLst>
              <a:ext uri="{FF2B5EF4-FFF2-40B4-BE49-F238E27FC236}">
                <a16:creationId xmlns="" xmlns:a16="http://schemas.microsoft.com/office/drawing/2014/main" id="{1941746C-2C12-4564-8342-A3055D8361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8132921" y="3187343"/>
            <a:ext cx="1105119" cy="506624"/>
          </a:xfrm>
          <a:custGeom>
            <a:avLst/>
            <a:gdLst>
              <a:gd name="connsiteX0" fmla="*/ 0 w 1105119"/>
              <a:gd name="connsiteY0" fmla="*/ 506624 h 506624"/>
              <a:gd name="connsiteX1" fmla="*/ 759132 w 1105119"/>
              <a:gd name="connsiteY1" fmla="*/ 505572 h 506624"/>
              <a:gd name="connsiteX2" fmla="*/ 849827 w 1105119"/>
              <a:gd name="connsiteY2" fmla="*/ 505572 h 506624"/>
              <a:gd name="connsiteX3" fmla="*/ 864083 w 1105119"/>
              <a:gd name="connsiteY3" fmla="*/ 500804 h 506624"/>
              <a:gd name="connsiteX4" fmla="*/ 869065 w 1105119"/>
              <a:gd name="connsiteY4" fmla="*/ 496035 h 506624"/>
              <a:gd name="connsiteX5" fmla="*/ 1098034 w 1105119"/>
              <a:gd name="connsiteY5" fmla="*/ 267092 h 506624"/>
              <a:gd name="connsiteX6" fmla="*/ 1098034 w 1105119"/>
              <a:gd name="connsiteY6" fmla="*/ 238480 h 506624"/>
              <a:gd name="connsiteX7" fmla="*/ 869065 w 1105119"/>
              <a:gd name="connsiteY7" fmla="*/ 9537 h 506624"/>
              <a:gd name="connsiteX8" fmla="*/ 864083 w 1105119"/>
              <a:gd name="connsiteY8" fmla="*/ 4769 h 506624"/>
              <a:gd name="connsiteX9" fmla="*/ 849827 w 1105119"/>
              <a:gd name="connsiteY9" fmla="*/ 0 h 506624"/>
              <a:gd name="connsiteX10" fmla="*/ 759132 w 1105119"/>
              <a:gd name="connsiteY10" fmla="*/ 0 h 506624"/>
              <a:gd name="connsiteX11" fmla="*/ 0 w 1105119"/>
              <a:gd name="connsiteY11" fmla="*/ 2157 h 506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05119" h="506624">
                <a:moveTo>
                  <a:pt x="0" y="506624"/>
                </a:moveTo>
                <a:lnTo>
                  <a:pt x="759132" y="505572"/>
                </a:lnTo>
                <a:lnTo>
                  <a:pt x="849827" y="505572"/>
                </a:lnTo>
                <a:cubicBezTo>
                  <a:pt x="854636" y="505572"/>
                  <a:pt x="859446" y="500804"/>
                  <a:pt x="864083" y="500804"/>
                </a:cubicBezTo>
                <a:cubicBezTo>
                  <a:pt x="864083" y="496035"/>
                  <a:pt x="869065" y="496035"/>
                  <a:pt x="869065" y="496035"/>
                </a:cubicBezTo>
                <a:lnTo>
                  <a:pt x="1098034" y="267092"/>
                </a:lnTo>
                <a:cubicBezTo>
                  <a:pt x="1107481" y="257555"/>
                  <a:pt x="1107481" y="248018"/>
                  <a:pt x="1098034" y="238480"/>
                </a:cubicBezTo>
                <a:lnTo>
                  <a:pt x="869065" y="9537"/>
                </a:lnTo>
                <a:cubicBezTo>
                  <a:pt x="867519" y="7914"/>
                  <a:pt x="865629" y="6392"/>
                  <a:pt x="864083" y="4769"/>
                </a:cubicBezTo>
                <a:cubicBezTo>
                  <a:pt x="859446" y="0"/>
                  <a:pt x="854636" y="0"/>
                  <a:pt x="849827" y="0"/>
                </a:cubicBezTo>
                <a:lnTo>
                  <a:pt x="759132" y="0"/>
                </a:lnTo>
                <a:lnTo>
                  <a:pt x="0" y="2157"/>
                </a:ln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6C8A7B5B-A987-4503-BE3F-E3CB08FC5F9B}"/>
              </a:ext>
            </a:extLst>
          </p:cNvPr>
          <p:cNvSpPr>
            <a:spLocks noGrp="1"/>
          </p:cNvSpPr>
          <p:nvPr>
            <p:ph type="sldNum" sz="quarter" idx="12"/>
          </p:nvPr>
        </p:nvSpPr>
        <p:spPr>
          <a:xfrm>
            <a:off x="817143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3</a:t>
            </a:fld>
            <a:endParaRPr lang="fr-FR" sz="1900">
              <a:solidFill>
                <a:srgbClr val="FFFFFF"/>
              </a:solidFill>
            </a:endParaRPr>
          </a:p>
        </p:txBody>
      </p:sp>
      <p:graphicFrame>
        <p:nvGraphicFramePr>
          <p:cNvPr id="7" name="Espace réservé du contenu 2">
            <a:extLst>
              <a:ext uri="{FF2B5EF4-FFF2-40B4-BE49-F238E27FC236}">
                <a16:creationId xmlns="" xmlns:a16="http://schemas.microsoft.com/office/drawing/2014/main" id="{6E416091-4172-4809-86C4-073F639C460C}"/>
              </a:ext>
            </a:extLst>
          </p:cNvPr>
          <p:cNvGraphicFramePr>
            <a:graphicFrameLocks noGrp="1"/>
          </p:cNvGraphicFramePr>
          <p:nvPr>
            <p:ph idx="1"/>
            <p:extLst>
              <p:ext uri="{D42A27DB-BD31-4B8C-83A1-F6EECF244321}">
                <p14:modId xmlns:p14="http://schemas.microsoft.com/office/powerpoint/2010/main" val="1440548785"/>
              </p:ext>
            </p:extLst>
          </p:nvPr>
        </p:nvGraphicFramePr>
        <p:xfrm>
          <a:off x="6164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68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C0F59483-B407-4ECC-B254-34C32227BB05}"/>
                                            </p:graphicEl>
                                          </p:spTgt>
                                        </p:tgtEl>
                                        <p:attrNameLst>
                                          <p:attrName>style.visibility</p:attrName>
                                        </p:attrNameLst>
                                      </p:cBhvr>
                                      <p:to>
                                        <p:strVal val="visible"/>
                                      </p:to>
                                    </p:set>
                                    <p:animEffect transition="in" filter="fade">
                                      <p:cBhvr>
                                        <p:cTn id="7" dur="1000"/>
                                        <p:tgtEl>
                                          <p:spTgt spid="7">
                                            <p:graphicEl>
                                              <a:dgm id="{C0F59483-B407-4ECC-B254-34C32227BB05}"/>
                                            </p:graphicEl>
                                          </p:spTgt>
                                        </p:tgtEl>
                                      </p:cBhvr>
                                    </p:animEffect>
                                    <p:anim calcmode="lin" valueType="num">
                                      <p:cBhvr>
                                        <p:cTn id="8" dur="1000" fill="hold"/>
                                        <p:tgtEl>
                                          <p:spTgt spid="7">
                                            <p:graphicEl>
                                              <a:dgm id="{C0F59483-B407-4ECC-B254-34C32227BB05}"/>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C0F59483-B407-4ECC-B254-34C32227BB05}"/>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graphicEl>
                                              <a:dgm id="{80034CCE-98FC-4F71-BE0D-B03058161B24}"/>
                                            </p:graphicEl>
                                          </p:spTgt>
                                        </p:tgtEl>
                                        <p:attrNameLst>
                                          <p:attrName>style.visibility</p:attrName>
                                        </p:attrNameLst>
                                      </p:cBhvr>
                                      <p:to>
                                        <p:strVal val="visible"/>
                                      </p:to>
                                    </p:set>
                                    <p:animEffect transition="in" filter="fade">
                                      <p:cBhvr>
                                        <p:cTn id="12" dur="1000"/>
                                        <p:tgtEl>
                                          <p:spTgt spid="7">
                                            <p:graphicEl>
                                              <a:dgm id="{80034CCE-98FC-4F71-BE0D-B03058161B24}"/>
                                            </p:graphicEl>
                                          </p:spTgt>
                                        </p:tgtEl>
                                      </p:cBhvr>
                                    </p:animEffect>
                                    <p:anim calcmode="lin" valueType="num">
                                      <p:cBhvr>
                                        <p:cTn id="13" dur="1000" fill="hold"/>
                                        <p:tgtEl>
                                          <p:spTgt spid="7">
                                            <p:graphicEl>
                                              <a:dgm id="{80034CCE-98FC-4F71-BE0D-B03058161B24}"/>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80034CCE-98FC-4F71-BE0D-B03058161B24}"/>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graphicEl>
                                              <a:dgm id="{0A8299BC-3D1E-470B-ABAF-D29F7816E0B9}"/>
                                            </p:graphicEl>
                                          </p:spTgt>
                                        </p:tgtEl>
                                        <p:attrNameLst>
                                          <p:attrName>style.visibility</p:attrName>
                                        </p:attrNameLst>
                                      </p:cBhvr>
                                      <p:to>
                                        <p:strVal val="visible"/>
                                      </p:to>
                                    </p:set>
                                    <p:animEffect transition="in" filter="fade">
                                      <p:cBhvr>
                                        <p:cTn id="17" dur="1000"/>
                                        <p:tgtEl>
                                          <p:spTgt spid="7">
                                            <p:graphicEl>
                                              <a:dgm id="{0A8299BC-3D1E-470B-ABAF-D29F7816E0B9}"/>
                                            </p:graphicEl>
                                          </p:spTgt>
                                        </p:tgtEl>
                                      </p:cBhvr>
                                    </p:animEffect>
                                    <p:anim calcmode="lin" valueType="num">
                                      <p:cBhvr>
                                        <p:cTn id="18" dur="1000" fill="hold"/>
                                        <p:tgtEl>
                                          <p:spTgt spid="7">
                                            <p:graphicEl>
                                              <a:dgm id="{0A8299BC-3D1E-470B-ABAF-D29F7816E0B9}"/>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0A8299BC-3D1E-470B-ABAF-D29F7816E0B9}"/>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graphicEl>
                                              <a:dgm id="{25AFA5C2-8298-40F6-AD44-72B574CD0C07}"/>
                                            </p:graphicEl>
                                          </p:spTgt>
                                        </p:tgtEl>
                                        <p:attrNameLst>
                                          <p:attrName>style.visibility</p:attrName>
                                        </p:attrNameLst>
                                      </p:cBhvr>
                                      <p:to>
                                        <p:strVal val="visible"/>
                                      </p:to>
                                    </p:set>
                                    <p:animEffect transition="in" filter="fade">
                                      <p:cBhvr>
                                        <p:cTn id="24" dur="1000"/>
                                        <p:tgtEl>
                                          <p:spTgt spid="7">
                                            <p:graphicEl>
                                              <a:dgm id="{25AFA5C2-8298-40F6-AD44-72B574CD0C07}"/>
                                            </p:graphicEl>
                                          </p:spTgt>
                                        </p:tgtEl>
                                      </p:cBhvr>
                                    </p:animEffect>
                                    <p:anim calcmode="lin" valueType="num">
                                      <p:cBhvr>
                                        <p:cTn id="25" dur="1000" fill="hold"/>
                                        <p:tgtEl>
                                          <p:spTgt spid="7">
                                            <p:graphicEl>
                                              <a:dgm id="{25AFA5C2-8298-40F6-AD44-72B574CD0C07}"/>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25AFA5C2-8298-40F6-AD44-72B574CD0C07}"/>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graphicEl>
                                              <a:dgm id="{FA4B05BD-0349-40A0-B032-F91D0AB3FB80}"/>
                                            </p:graphicEl>
                                          </p:spTgt>
                                        </p:tgtEl>
                                        <p:attrNameLst>
                                          <p:attrName>style.visibility</p:attrName>
                                        </p:attrNameLst>
                                      </p:cBhvr>
                                      <p:to>
                                        <p:strVal val="visible"/>
                                      </p:to>
                                    </p:set>
                                    <p:animEffect transition="in" filter="fade">
                                      <p:cBhvr>
                                        <p:cTn id="29" dur="1000"/>
                                        <p:tgtEl>
                                          <p:spTgt spid="7">
                                            <p:graphicEl>
                                              <a:dgm id="{FA4B05BD-0349-40A0-B032-F91D0AB3FB80}"/>
                                            </p:graphicEl>
                                          </p:spTgt>
                                        </p:tgtEl>
                                      </p:cBhvr>
                                    </p:animEffect>
                                    <p:anim calcmode="lin" valueType="num">
                                      <p:cBhvr>
                                        <p:cTn id="30" dur="1000" fill="hold"/>
                                        <p:tgtEl>
                                          <p:spTgt spid="7">
                                            <p:graphicEl>
                                              <a:dgm id="{FA4B05BD-0349-40A0-B032-F91D0AB3FB80}"/>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FA4B05BD-0349-40A0-B032-F91D0AB3FB80}"/>
                                            </p:graphic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7">
                                            <p:graphicEl>
                                              <a:dgm id="{8B6C988F-B506-4956-B155-03DC07A4AF3E}"/>
                                            </p:graphicEl>
                                          </p:spTgt>
                                        </p:tgtEl>
                                        <p:attrNameLst>
                                          <p:attrName>style.visibility</p:attrName>
                                        </p:attrNameLst>
                                      </p:cBhvr>
                                      <p:to>
                                        <p:strVal val="visible"/>
                                      </p:to>
                                    </p:set>
                                    <p:animEffect transition="in" filter="fade">
                                      <p:cBhvr>
                                        <p:cTn id="34" dur="1000"/>
                                        <p:tgtEl>
                                          <p:spTgt spid="7">
                                            <p:graphicEl>
                                              <a:dgm id="{8B6C988F-B506-4956-B155-03DC07A4AF3E}"/>
                                            </p:graphicEl>
                                          </p:spTgt>
                                        </p:tgtEl>
                                      </p:cBhvr>
                                    </p:animEffect>
                                    <p:anim calcmode="lin" valueType="num">
                                      <p:cBhvr>
                                        <p:cTn id="35" dur="1000" fill="hold"/>
                                        <p:tgtEl>
                                          <p:spTgt spid="7">
                                            <p:graphicEl>
                                              <a:dgm id="{8B6C988F-B506-4956-B155-03DC07A4AF3E}"/>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8B6C988F-B506-4956-B155-03DC07A4AF3E}"/>
                                            </p:graphic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graphicEl>
                                              <a:dgm id="{8F8E73FA-050D-4DDE-B5E5-CDE826AB2C57}"/>
                                            </p:graphicEl>
                                          </p:spTgt>
                                        </p:tgtEl>
                                        <p:attrNameLst>
                                          <p:attrName>style.visibility</p:attrName>
                                        </p:attrNameLst>
                                      </p:cBhvr>
                                      <p:to>
                                        <p:strVal val="visible"/>
                                      </p:to>
                                    </p:set>
                                    <p:animEffect transition="in" filter="fade">
                                      <p:cBhvr>
                                        <p:cTn id="41" dur="1000"/>
                                        <p:tgtEl>
                                          <p:spTgt spid="7">
                                            <p:graphicEl>
                                              <a:dgm id="{8F8E73FA-050D-4DDE-B5E5-CDE826AB2C57}"/>
                                            </p:graphicEl>
                                          </p:spTgt>
                                        </p:tgtEl>
                                      </p:cBhvr>
                                    </p:animEffect>
                                    <p:anim calcmode="lin" valueType="num">
                                      <p:cBhvr>
                                        <p:cTn id="42" dur="1000" fill="hold"/>
                                        <p:tgtEl>
                                          <p:spTgt spid="7">
                                            <p:graphicEl>
                                              <a:dgm id="{8F8E73FA-050D-4DDE-B5E5-CDE826AB2C57}"/>
                                            </p:graphicEl>
                                          </p:spTgt>
                                        </p:tgtEl>
                                        <p:attrNameLst>
                                          <p:attrName>ppt_x</p:attrName>
                                        </p:attrNameLst>
                                      </p:cBhvr>
                                      <p:tavLst>
                                        <p:tav tm="0">
                                          <p:val>
                                            <p:strVal val="#ppt_x"/>
                                          </p:val>
                                        </p:tav>
                                        <p:tav tm="100000">
                                          <p:val>
                                            <p:strVal val="#ppt_x"/>
                                          </p:val>
                                        </p:tav>
                                      </p:tavLst>
                                    </p:anim>
                                    <p:anim calcmode="lin" valueType="num">
                                      <p:cBhvr>
                                        <p:cTn id="43" dur="1000" fill="hold"/>
                                        <p:tgtEl>
                                          <p:spTgt spid="7">
                                            <p:graphicEl>
                                              <a:dgm id="{8F8E73FA-050D-4DDE-B5E5-CDE826AB2C57}"/>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7">
                                            <p:graphicEl>
                                              <a:dgm id="{944A4C6D-10B4-44DA-ACFC-C0079A2886CC}"/>
                                            </p:graphicEl>
                                          </p:spTgt>
                                        </p:tgtEl>
                                        <p:attrNameLst>
                                          <p:attrName>style.visibility</p:attrName>
                                        </p:attrNameLst>
                                      </p:cBhvr>
                                      <p:to>
                                        <p:strVal val="visible"/>
                                      </p:to>
                                    </p:set>
                                    <p:animEffect transition="in" filter="fade">
                                      <p:cBhvr>
                                        <p:cTn id="48" dur="1000"/>
                                        <p:tgtEl>
                                          <p:spTgt spid="7">
                                            <p:graphicEl>
                                              <a:dgm id="{944A4C6D-10B4-44DA-ACFC-C0079A2886CC}"/>
                                            </p:graphicEl>
                                          </p:spTgt>
                                        </p:tgtEl>
                                      </p:cBhvr>
                                    </p:animEffect>
                                    <p:anim calcmode="lin" valueType="num">
                                      <p:cBhvr>
                                        <p:cTn id="49" dur="1000" fill="hold"/>
                                        <p:tgtEl>
                                          <p:spTgt spid="7">
                                            <p:graphicEl>
                                              <a:dgm id="{944A4C6D-10B4-44DA-ACFC-C0079A2886CC}"/>
                                            </p:graphicEl>
                                          </p:spTgt>
                                        </p:tgtEl>
                                        <p:attrNameLst>
                                          <p:attrName>ppt_x</p:attrName>
                                        </p:attrNameLst>
                                      </p:cBhvr>
                                      <p:tavLst>
                                        <p:tav tm="0">
                                          <p:val>
                                            <p:strVal val="#ppt_x"/>
                                          </p:val>
                                        </p:tav>
                                        <p:tav tm="100000">
                                          <p:val>
                                            <p:strVal val="#ppt_x"/>
                                          </p:val>
                                        </p:tav>
                                      </p:tavLst>
                                    </p:anim>
                                    <p:anim calcmode="lin" valueType="num">
                                      <p:cBhvr>
                                        <p:cTn id="50" dur="1000" fill="hold"/>
                                        <p:tgtEl>
                                          <p:spTgt spid="7">
                                            <p:graphicEl>
                                              <a:dgm id="{944A4C6D-10B4-44DA-ACFC-C0079A2886CC}"/>
                                            </p:graphic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7">
                                            <p:graphicEl>
                                              <a:dgm id="{E524626B-E4DD-4C44-9841-FF4CACA81C67}"/>
                                            </p:graphicEl>
                                          </p:spTgt>
                                        </p:tgtEl>
                                        <p:attrNameLst>
                                          <p:attrName>style.visibility</p:attrName>
                                        </p:attrNameLst>
                                      </p:cBhvr>
                                      <p:to>
                                        <p:strVal val="visible"/>
                                      </p:to>
                                    </p:set>
                                    <p:animEffect transition="in" filter="fade">
                                      <p:cBhvr>
                                        <p:cTn id="53" dur="1000"/>
                                        <p:tgtEl>
                                          <p:spTgt spid="7">
                                            <p:graphicEl>
                                              <a:dgm id="{E524626B-E4DD-4C44-9841-FF4CACA81C67}"/>
                                            </p:graphicEl>
                                          </p:spTgt>
                                        </p:tgtEl>
                                      </p:cBhvr>
                                    </p:animEffect>
                                    <p:anim calcmode="lin" valueType="num">
                                      <p:cBhvr>
                                        <p:cTn id="54" dur="1000" fill="hold"/>
                                        <p:tgtEl>
                                          <p:spTgt spid="7">
                                            <p:graphicEl>
                                              <a:dgm id="{E524626B-E4DD-4C44-9841-FF4CACA81C67}"/>
                                            </p:graphicEl>
                                          </p:spTgt>
                                        </p:tgtEl>
                                        <p:attrNameLst>
                                          <p:attrName>ppt_x</p:attrName>
                                        </p:attrNameLst>
                                      </p:cBhvr>
                                      <p:tavLst>
                                        <p:tav tm="0">
                                          <p:val>
                                            <p:strVal val="#ppt_x"/>
                                          </p:val>
                                        </p:tav>
                                        <p:tav tm="100000">
                                          <p:val>
                                            <p:strVal val="#ppt_x"/>
                                          </p:val>
                                        </p:tav>
                                      </p:tavLst>
                                    </p:anim>
                                    <p:anim calcmode="lin" valueType="num">
                                      <p:cBhvr>
                                        <p:cTn id="55" dur="1000" fill="hold"/>
                                        <p:tgtEl>
                                          <p:spTgt spid="7">
                                            <p:graphicEl>
                                              <a:dgm id="{E524626B-E4DD-4C44-9841-FF4CACA81C67}"/>
                                            </p:graphic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7">
                                            <p:graphicEl>
                                              <a:dgm id="{0CE02C09-6017-4434-9A15-3519A1365905}"/>
                                            </p:graphicEl>
                                          </p:spTgt>
                                        </p:tgtEl>
                                        <p:attrNameLst>
                                          <p:attrName>style.visibility</p:attrName>
                                        </p:attrNameLst>
                                      </p:cBhvr>
                                      <p:to>
                                        <p:strVal val="visible"/>
                                      </p:to>
                                    </p:set>
                                    <p:animEffect transition="in" filter="fade">
                                      <p:cBhvr>
                                        <p:cTn id="58" dur="1000"/>
                                        <p:tgtEl>
                                          <p:spTgt spid="7">
                                            <p:graphicEl>
                                              <a:dgm id="{0CE02C09-6017-4434-9A15-3519A1365905}"/>
                                            </p:graphicEl>
                                          </p:spTgt>
                                        </p:tgtEl>
                                      </p:cBhvr>
                                    </p:animEffect>
                                    <p:anim calcmode="lin" valueType="num">
                                      <p:cBhvr>
                                        <p:cTn id="59" dur="1000" fill="hold"/>
                                        <p:tgtEl>
                                          <p:spTgt spid="7">
                                            <p:graphicEl>
                                              <a:dgm id="{0CE02C09-6017-4434-9A15-3519A1365905}"/>
                                            </p:graphicEl>
                                          </p:spTgt>
                                        </p:tgtEl>
                                        <p:attrNameLst>
                                          <p:attrName>ppt_x</p:attrName>
                                        </p:attrNameLst>
                                      </p:cBhvr>
                                      <p:tavLst>
                                        <p:tav tm="0">
                                          <p:val>
                                            <p:strVal val="#ppt_x"/>
                                          </p:val>
                                        </p:tav>
                                        <p:tav tm="100000">
                                          <p:val>
                                            <p:strVal val="#ppt_x"/>
                                          </p:val>
                                        </p:tav>
                                      </p:tavLst>
                                    </p:anim>
                                    <p:anim calcmode="lin" valueType="num">
                                      <p:cBhvr>
                                        <p:cTn id="60" dur="1000" fill="hold"/>
                                        <p:tgtEl>
                                          <p:spTgt spid="7">
                                            <p:graphicEl>
                                              <a:dgm id="{0CE02C09-6017-4434-9A15-3519A1365905}"/>
                                            </p:graphic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7">
                                            <p:graphicEl>
                                              <a:dgm id="{F56C7B9C-5E08-48A4-9F58-89AC323EB95D}"/>
                                            </p:graphicEl>
                                          </p:spTgt>
                                        </p:tgtEl>
                                        <p:attrNameLst>
                                          <p:attrName>style.visibility</p:attrName>
                                        </p:attrNameLst>
                                      </p:cBhvr>
                                      <p:to>
                                        <p:strVal val="visible"/>
                                      </p:to>
                                    </p:set>
                                    <p:animEffect transition="in" filter="fade">
                                      <p:cBhvr>
                                        <p:cTn id="65" dur="1000"/>
                                        <p:tgtEl>
                                          <p:spTgt spid="7">
                                            <p:graphicEl>
                                              <a:dgm id="{F56C7B9C-5E08-48A4-9F58-89AC323EB95D}"/>
                                            </p:graphicEl>
                                          </p:spTgt>
                                        </p:tgtEl>
                                      </p:cBhvr>
                                    </p:animEffect>
                                    <p:anim calcmode="lin" valueType="num">
                                      <p:cBhvr>
                                        <p:cTn id="66" dur="1000" fill="hold"/>
                                        <p:tgtEl>
                                          <p:spTgt spid="7">
                                            <p:graphicEl>
                                              <a:dgm id="{F56C7B9C-5E08-48A4-9F58-89AC323EB95D}"/>
                                            </p:graphicEl>
                                          </p:spTgt>
                                        </p:tgtEl>
                                        <p:attrNameLst>
                                          <p:attrName>ppt_x</p:attrName>
                                        </p:attrNameLst>
                                      </p:cBhvr>
                                      <p:tavLst>
                                        <p:tav tm="0">
                                          <p:val>
                                            <p:strVal val="#ppt_x"/>
                                          </p:val>
                                        </p:tav>
                                        <p:tav tm="100000">
                                          <p:val>
                                            <p:strVal val="#ppt_x"/>
                                          </p:val>
                                        </p:tav>
                                      </p:tavLst>
                                    </p:anim>
                                    <p:anim calcmode="lin" valueType="num">
                                      <p:cBhvr>
                                        <p:cTn id="67" dur="1000" fill="hold"/>
                                        <p:tgtEl>
                                          <p:spTgt spid="7">
                                            <p:graphicEl>
                                              <a:dgm id="{F56C7B9C-5E08-48A4-9F58-89AC323EB95D}"/>
                                            </p:graphic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7">
                                            <p:graphicEl>
                                              <a:dgm id="{9EC103F5-F7EF-4D36-9519-0138301500EC}"/>
                                            </p:graphicEl>
                                          </p:spTgt>
                                        </p:tgtEl>
                                        <p:attrNameLst>
                                          <p:attrName>style.visibility</p:attrName>
                                        </p:attrNameLst>
                                      </p:cBhvr>
                                      <p:to>
                                        <p:strVal val="visible"/>
                                      </p:to>
                                    </p:set>
                                    <p:animEffect transition="in" filter="fade">
                                      <p:cBhvr>
                                        <p:cTn id="70" dur="1000"/>
                                        <p:tgtEl>
                                          <p:spTgt spid="7">
                                            <p:graphicEl>
                                              <a:dgm id="{9EC103F5-F7EF-4D36-9519-0138301500EC}"/>
                                            </p:graphicEl>
                                          </p:spTgt>
                                        </p:tgtEl>
                                      </p:cBhvr>
                                    </p:animEffect>
                                    <p:anim calcmode="lin" valueType="num">
                                      <p:cBhvr>
                                        <p:cTn id="71" dur="1000" fill="hold"/>
                                        <p:tgtEl>
                                          <p:spTgt spid="7">
                                            <p:graphicEl>
                                              <a:dgm id="{9EC103F5-F7EF-4D36-9519-0138301500EC}"/>
                                            </p:graphicEl>
                                          </p:spTgt>
                                        </p:tgtEl>
                                        <p:attrNameLst>
                                          <p:attrName>ppt_x</p:attrName>
                                        </p:attrNameLst>
                                      </p:cBhvr>
                                      <p:tavLst>
                                        <p:tav tm="0">
                                          <p:val>
                                            <p:strVal val="#ppt_x"/>
                                          </p:val>
                                        </p:tav>
                                        <p:tav tm="100000">
                                          <p:val>
                                            <p:strVal val="#ppt_x"/>
                                          </p:val>
                                        </p:tav>
                                      </p:tavLst>
                                    </p:anim>
                                    <p:anim calcmode="lin" valueType="num">
                                      <p:cBhvr>
                                        <p:cTn id="72" dur="1000" fill="hold"/>
                                        <p:tgtEl>
                                          <p:spTgt spid="7">
                                            <p:graphicEl>
                                              <a:dgm id="{9EC103F5-F7EF-4D36-9519-0138301500EC}"/>
                                            </p:graphicEl>
                                          </p:spTgt>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7">
                                            <p:graphicEl>
                                              <a:dgm id="{DA5A5FE1-5AD0-4DD9-8EAB-9C8C2A285A5E}"/>
                                            </p:graphicEl>
                                          </p:spTgt>
                                        </p:tgtEl>
                                        <p:attrNameLst>
                                          <p:attrName>style.visibility</p:attrName>
                                        </p:attrNameLst>
                                      </p:cBhvr>
                                      <p:to>
                                        <p:strVal val="visible"/>
                                      </p:to>
                                    </p:set>
                                    <p:animEffect transition="in" filter="fade">
                                      <p:cBhvr>
                                        <p:cTn id="75" dur="1000"/>
                                        <p:tgtEl>
                                          <p:spTgt spid="7">
                                            <p:graphicEl>
                                              <a:dgm id="{DA5A5FE1-5AD0-4DD9-8EAB-9C8C2A285A5E}"/>
                                            </p:graphicEl>
                                          </p:spTgt>
                                        </p:tgtEl>
                                      </p:cBhvr>
                                    </p:animEffect>
                                    <p:anim calcmode="lin" valueType="num">
                                      <p:cBhvr>
                                        <p:cTn id="76" dur="1000" fill="hold"/>
                                        <p:tgtEl>
                                          <p:spTgt spid="7">
                                            <p:graphicEl>
                                              <a:dgm id="{DA5A5FE1-5AD0-4DD9-8EAB-9C8C2A285A5E}"/>
                                            </p:graphicEl>
                                          </p:spTgt>
                                        </p:tgtEl>
                                        <p:attrNameLst>
                                          <p:attrName>ppt_x</p:attrName>
                                        </p:attrNameLst>
                                      </p:cBhvr>
                                      <p:tavLst>
                                        <p:tav tm="0">
                                          <p:val>
                                            <p:strVal val="#ppt_x"/>
                                          </p:val>
                                        </p:tav>
                                        <p:tav tm="100000">
                                          <p:val>
                                            <p:strVal val="#ppt_x"/>
                                          </p:val>
                                        </p:tav>
                                      </p:tavLst>
                                    </p:anim>
                                    <p:anim calcmode="lin" valueType="num">
                                      <p:cBhvr>
                                        <p:cTn id="77" dur="1000" fill="hold"/>
                                        <p:tgtEl>
                                          <p:spTgt spid="7">
                                            <p:graphicEl>
                                              <a:dgm id="{DA5A5FE1-5AD0-4DD9-8EAB-9C8C2A285A5E}"/>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A8D1483-FFE7-4FCE-AC7F-0C764BC4C846}"/>
              </a:ext>
            </a:extLst>
          </p:cNvPr>
          <p:cNvSpPr>
            <a:spLocks noGrp="1"/>
          </p:cNvSpPr>
          <p:nvPr>
            <p:ph type="title"/>
          </p:nvPr>
        </p:nvSpPr>
        <p:spPr>
          <a:xfrm>
            <a:off x="2592925" y="624110"/>
            <a:ext cx="8911687" cy="1078081"/>
          </a:xfrm>
        </p:spPr>
        <p:txBody>
          <a:bodyPr/>
          <a:lstStyle/>
          <a:p>
            <a:r>
              <a:rPr lang="fr-FR" dirty="0"/>
              <a:t>Bibliographie </a:t>
            </a:r>
          </a:p>
        </p:txBody>
      </p:sp>
      <p:sp>
        <p:nvSpPr>
          <p:cNvPr id="3" name="Espace réservé du contenu 2">
            <a:extLst>
              <a:ext uri="{FF2B5EF4-FFF2-40B4-BE49-F238E27FC236}">
                <a16:creationId xmlns="" xmlns:a16="http://schemas.microsoft.com/office/drawing/2014/main" id="{70FD34E2-D825-4FD7-9B87-188B30D4B760}"/>
              </a:ext>
            </a:extLst>
          </p:cNvPr>
          <p:cNvSpPr>
            <a:spLocks noGrp="1"/>
          </p:cNvSpPr>
          <p:nvPr>
            <p:ph idx="1"/>
          </p:nvPr>
        </p:nvSpPr>
        <p:spPr/>
        <p:txBody>
          <a:bodyPr>
            <a:normAutofit fontScale="77500" lnSpcReduction="20000"/>
          </a:bodyPr>
          <a:lstStyle/>
          <a:p>
            <a:r>
              <a:rPr lang="fr-FR" dirty="0"/>
              <a:t> BEACCO, J.C. (1995) : “La méthode circulante et les méthodologies constituées”, </a:t>
            </a:r>
            <a:r>
              <a:rPr lang="fr-FR" i="1" dirty="0"/>
              <a:t>Le français dans le monde (recherches et applications)</a:t>
            </a:r>
            <a:r>
              <a:rPr lang="fr-FR" dirty="0"/>
              <a:t>, Numéro spécial “Méthodes et méthodologies”, janvier, pp.36-41 </a:t>
            </a:r>
          </a:p>
          <a:p>
            <a:pPr lvl="0"/>
            <a:r>
              <a:rPr lang="fr-FR" dirty="0"/>
              <a:t>BEACCO, J.-C. (2000) : </a:t>
            </a:r>
            <a:r>
              <a:rPr lang="fr-FR" i="1" dirty="0"/>
              <a:t>Les dimensions culturelles des enseignements de langue</a:t>
            </a:r>
            <a:r>
              <a:rPr lang="fr-FR" dirty="0"/>
              <a:t>, Hachette, Paris. </a:t>
            </a:r>
          </a:p>
          <a:p>
            <a:pPr lvl="0"/>
            <a:r>
              <a:rPr lang="fr-FR" dirty="0"/>
              <a:t>BERARD, E. (1991), </a:t>
            </a:r>
            <a:r>
              <a:rPr lang="fr-FR" i="1" dirty="0"/>
              <a:t>L'approche communicative. Théorie et pratiques</a:t>
            </a:r>
            <a:r>
              <a:rPr lang="fr-FR" dirty="0"/>
              <a:t>, Coll. Techniques de classe, Clé International, Paris.</a:t>
            </a:r>
          </a:p>
          <a:p>
            <a:pPr lvl="0"/>
            <a:r>
              <a:rPr lang="fr-FR" dirty="0"/>
              <a:t>COSTE, D. (1998) : “1940 à nos jours : consolidations et ajustements”, </a:t>
            </a:r>
            <a:r>
              <a:rPr lang="fr-FR" i="1" dirty="0"/>
              <a:t>Le français dans le monde (recherches et applications)</a:t>
            </a:r>
            <a:r>
              <a:rPr lang="fr-FR" dirty="0"/>
              <a:t>, Numéro spécial “La didactique au quotidien”, janvier, pp.71-95. </a:t>
            </a:r>
          </a:p>
          <a:p>
            <a:pPr lvl="0"/>
            <a:r>
              <a:rPr lang="fr-FR" dirty="0"/>
              <a:t>DEFAYS, J.M (2003), </a:t>
            </a:r>
            <a:r>
              <a:rPr lang="fr-FR" i="1" dirty="0"/>
              <a:t>Le français langue étrangère et seconde enseignement et apprentissage</a:t>
            </a:r>
            <a:r>
              <a:rPr lang="fr-FR" dirty="0"/>
              <a:t>, MARDAGA, Liège.</a:t>
            </a:r>
          </a:p>
          <a:p>
            <a:pPr lvl="0"/>
            <a:r>
              <a:rPr lang="fr-FR" dirty="0"/>
              <a:t>GALISSON, R. (1980) : </a:t>
            </a:r>
            <a:r>
              <a:rPr lang="fr-FR" i="1" dirty="0"/>
              <a:t>D’hier à aujourd’hui, la didactique générale des langues étrangères,</a:t>
            </a:r>
            <a:r>
              <a:rPr lang="fr-FR" dirty="0"/>
              <a:t> Clé international, Paris. </a:t>
            </a:r>
          </a:p>
          <a:p>
            <a:pPr lvl="0"/>
            <a:r>
              <a:rPr lang="fr-FR" dirty="0"/>
              <a:t>GALISSON, R. (1995) : “A enseignant nouveau, outils nouveaux”, </a:t>
            </a:r>
            <a:r>
              <a:rPr lang="fr-FR" i="1" dirty="0"/>
              <a:t>Le français dans le monde (recherches et applications)</a:t>
            </a:r>
            <a:r>
              <a:rPr lang="fr-FR" dirty="0"/>
              <a:t>, Numéro spécial “Méthodes et méthodologies”, janvier, pp.70-78 </a:t>
            </a:r>
          </a:p>
          <a:p>
            <a:pPr lvl="0"/>
            <a:r>
              <a:rPr lang="fr-FR" dirty="0"/>
              <a:t>GAONAC’H, D. (1987) : </a:t>
            </a:r>
            <a:r>
              <a:rPr lang="fr-FR" i="1" dirty="0"/>
              <a:t>Théories d’apprentissage et acquisition d’une langue étrangère</a:t>
            </a:r>
            <a:r>
              <a:rPr lang="fr-FR" dirty="0"/>
              <a:t>, Hatier, Paris. </a:t>
            </a:r>
          </a:p>
          <a:p>
            <a:endParaRPr lang="fr-FR" dirty="0"/>
          </a:p>
        </p:txBody>
      </p:sp>
      <p:sp>
        <p:nvSpPr>
          <p:cNvPr id="4" name="Espace réservé du numéro de diapositive 3">
            <a:extLst>
              <a:ext uri="{FF2B5EF4-FFF2-40B4-BE49-F238E27FC236}">
                <a16:creationId xmlns="" xmlns:a16="http://schemas.microsoft.com/office/drawing/2014/main" id="{8D0B9857-D4DF-42CD-AD58-2C876E335D1A}"/>
              </a:ext>
            </a:extLst>
          </p:cNvPr>
          <p:cNvSpPr>
            <a:spLocks noGrp="1"/>
          </p:cNvSpPr>
          <p:nvPr>
            <p:ph type="sldNum" sz="quarter" idx="12"/>
          </p:nvPr>
        </p:nvSpPr>
        <p:spPr/>
        <p:txBody>
          <a:bodyPr/>
          <a:lstStyle/>
          <a:p>
            <a:fld id="{B9DB9262-A758-4FD6-8BAD-711C606BA141}" type="slidenum">
              <a:rPr lang="fr-FR" smtClean="0"/>
              <a:t>30</a:t>
            </a:fld>
            <a:endParaRPr lang="fr-FR"/>
          </a:p>
        </p:txBody>
      </p:sp>
      <p:sp>
        <p:nvSpPr>
          <p:cNvPr id="5" name="Espace réservé du pied de page 4">
            <a:extLst>
              <a:ext uri="{FF2B5EF4-FFF2-40B4-BE49-F238E27FC236}">
                <a16:creationId xmlns="" xmlns:a16="http://schemas.microsoft.com/office/drawing/2014/main" id="{49469614-2D3D-48F6-B662-963982BE2DD6}"/>
              </a:ext>
            </a:extLst>
          </p:cNvPr>
          <p:cNvSpPr>
            <a:spLocks noGrp="1"/>
          </p:cNvSpPr>
          <p:nvPr>
            <p:ph type="ftr" sz="quarter" idx="11"/>
          </p:nvPr>
        </p:nvSpPr>
        <p:spPr/>
        <p:txBody>
          <a:bodyPr/>
          <a:lstStyle/>
          <a:p>
            <a:r>
              <a:rPr lang="fr-FR"/>
              <a:t>Chakib TAZI                                                                                                                                                           Semestre VI</a:t>
            </a:r>
          </a:p>
        </p:txBody>
      </p:sp>
    </p:spTree>
    <p:extLst>
      <p:ext uri="{BB962C8B-B14F-4D97-AF65-F5344CB8AC3E}">
        <p14:creationId xmlns:p14="http://schemas.microsoft.com/office/powerpoint/2010/main" val="321648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C186332-6D87-4619-AF8D-0769BAD95537}"/>
              </a:ext>
            </a:extLst>
          </p:cNvPr>
          <p:cNvSpPr>
            <a:spLocks noGrp="1"/>
          </p:cNvSpPr>
          <p:nvPr>
            <p:ph type="title"/>
          </p:nvPr>
        </p:nvSpPr>
        <p:spPr>
          <a:xfrm>
            <a:off x="2592925" y="624110"/>
            <a:ext cx="8911687" cy="909268"/>
          </a:xfrm>
        </p:spPr>
        <p:txBody>
          <a:bodyPr/>
          <a:lstStyle/>
          <a:p>
            <a:r>
              <a:rPr lang="fr-FR" dirty="0"/>
              <a:t>Bibliographie</a:t>
            </a:r>
          </a:p>
        </p:txBody>
      </p:sp>
      <p:sp>
        <p:nvSpPr>
          <p:cNvPr id="3" name="Espace réservé du contenu 2">
            <a:extLst>
              <a:ext uri="{FF2B5EF4-FFF2-40B4-BE49-F238E27FC236}">
                <a16:creationId xmlns="" xmlns:a16="http://schemas.microsoft.com/office/drawing/2014/main" id="{E0ABB8D4-1A1F-4285-BABE-68F63B53BB9D}"/>
              </a:ext>
            </a:extLst>
          </p:cNvPr>
          <p:cNvSpPr>
            <a:spLocks noGrp="1"/>
          </p:cNvSpPr>
          <p:nvPr>
            <p:ph idx="1"/>
          </p:nvPr>
        </p:nvSpPr>
        <p:spPr/>
        <p:txBody>
          <a:bodyPr>
            <a:normAutofit fontScale="85000" lnSpcReduction="20000"/>
          </a:bodyPr>
          <a:lstStyle/>
          <a:p>
            <a:pPr lvl="0"/>
            <a:r>
              <a:rPr lang="fr-FR" dirty="0"/>
              <a:t>GERMAIN, C. (1993) : </a:t>
            </a:r>
            <a:r>
              <a:rPr lang="fr-FR" i="1" dirty="0"/>
              <a:t>Evolution de l’enseignement des langues : 5.000 ans d’histoire</a:t>
            </a:r>
            <a:r>
              <a:rPr lang="fr-FR" dirty="0"/>
              <a:t>, Clé international, Col. DLE, Paris. </a:t>
            </a:r>
          </a:p>
          <a:p>
            <a:pPr lvl="0"/>
            <a:r>
              <a:rPr lang="fr-FR" dirty="0"/>
              <a:t>HOLEC, H. (1996) : </a:t>
            </a:r>
            <a:r>
              <a:rPr lang="fr-FR" i="1" dirty="0"/>
              <a:t>Stratégies dans l’apprentissage et l’usage des langues</a:t>
            </a:r>
            <a:r>
              <a:rPr lang="fr-FR" dirty="0"/>
              <a:t>, Strasbourg, Conseil de l’Europe.</a:t>
            </a:r>
          </a:p>
          <a:p>
            <a:pPr lvl="0"/>
            <a:r>
              <a:rPr lang="fr-FR" dirty="0"/>
              <a:t> HYMES, D.H. (1984), </a:t>
            </a:r>
            <a:r>
              <a:rPr lang="fr-FR" i="1" dirty="0"/>
              <a:t>Vers la compétence de communication</a:t>
            </a:r>
            <a:r>
              <a:rPr lang="fr-FR" dirty="0"/>
              <a:t>, Hatier.</a:t>
            </a:r>
          </a:p>
          <a:p>
            <a:pPr lvl="0"/>
            <a:r>
              <a:rPr lang="fr-FR" dirty="0"/>
              <a:t>MOIRAND, S. (1982) : </a:t>
            </a:r>
            <a:r>
              <a:rPr lang="fr-FR" i="1" dirty="0"/>
              <a:t>Enseigner à communiquer une langue étrangère</a:t>
            </a:r>
            <a:r>
              <a:rPr lang="fr-FR" dirty="0"/>
              <a:t>, Hachette, Paris. </a:t>
            </a:r>
          </a:p>
          <a:p>
            <a:pPr lvl="0"/>
            <a:r>
              <a:rPr lang="fr-FR" dirty="0"/>
              <a:t>PORQUIER, R. (2004) : </a:t>
            </a:r>
            <a:r>
              <a:rPr lang="fr-FR" i="1" dirty="0"/>
              <a:t>Apprentissage d’une langue étrangère : contextes et discours</a:t>
            </a:r>
            <a:r>
              <a:rPr lang="fr-FR" dirty="0"/>
              <a:t>, Didier, Paris. </a:t>
            </a:r>
          </a:p>
          <a:p>
            <a:pPr lvl="0"/>
            <a:r>
              <a:rPr lang="fr-FR" dirty="0"/>
              <a:t>PUREN C. (1994). </a:t>
            </a:r>
            <a:r>
              <a:rPr lang="fr-FR" i="1" dirty="0"/>
              <a:t>La didactique des langues étrangères à la croisée des méthodes. Essai sur l'éclectisme.</a:t>
            </a:r>
            <a:r>
              <a:rPr lang="fr-FR" dirty="0"/>
              <a:t> Paris : Didier.</a:t>
            </a:r>
          </a:p>
          <a:p>
            <a:pPr lvl="0"/>
            <a:r>
              <a:rPr lang="fr-FR" dirty="0"/>
              <a:t>PUREN, C. (1988) : </a:t>
            </a:r>
            <a:r>
              <a:rPr lang="fr-FR" i="1" dirty="0"/>
              <a:t>Histoire des méthodologies de l’enseignement des langues</a:t>
            </a:r>
            <a:r>
              <a:rPr lang="fr-FR" dirty="0"/>
              <a:t>, Nathan-Clé International, Col. DLE, Paris.</a:t>
            </a:r>
          </a:p>
          <a:p>
            <a:pPr lvl="0"/>
            <a:r>
              <a:rPr lang="fr-FR" dirty="0"/>
              <a:t>PUREN, C. (1995) : “Des méthodologies constituées et de leur mise en question”, </a:t>
            </a:r>
            <a:r>
              <a:rPr lang="fr-FR" i="1" dirty="0"/>
              <a:t>Le français dans le monde (recherches et applications)</a:t>
            </a:r>
            <a:r>
              <a:rPr lang="fr-FR" dirty="0"/>
              <a:t>, Numéro spécial “Méthodes et méthodologies”, janvier, pp.36-41.  </a:t>
            </a:r>
          </a:p>
          <a:p>
            <a:endParaRPr lang="fr-FR" dirty="0"/>
          </a:p>
        </p:txBody>
      </p:sp>
      <p:sp>
        <p:nvSpPr>
          <p:cNvPr id="4" name="Espace réservé du pied de page 3">
            <a:extLst>
              <a:ext uri="{FF2B5EF4-FFF2-40B4-BE49-F238E27FC236}">
                <a16:creationId xmlns="" xmlns:a16="http://schemas.microsoft.com/office/drawing/2014/main" id="{437F9BA1-CA4E-41F1-A3DB-18E910DE9D36}"/>
              </a:ext>
            </a:extLst>
          </p:cNvPr>
          <p:cNvSpPr>
            <a:spLocks noGrp="1"/>
          </p:cNvSpPr>
          <p:nvPr>
            <p:ph type="ftr" sz="quarter" idx="11"/>
          </p:nvPr>
        </p:nvSpPr>
        <p:spPr/>
        <p:txBody>
          <a:bodyPr/>
          <a:lstStyle/>
          <a:p>
            <a:r>
              <a:rPr lang="fr-FR"/>
              <a:t>Chakib TAZI                                                                                                                                                           Semestre VI</a:t>
            </a:r>
          </a:p>
        </p:txBody>
      </p:sp>
      <p:sp>
        <p:nvSpPr>
          <p:cNvPr id="5" name="Espace réservé du numéro de diapositive 4">
            <a:extLst>
              <a:ext uri="{FF2B5EF4-FFF2-40B4-BE49-F238E27FC236}">
                <a16:creationId xmlns="" xmlns:a16="http://schemas.microsoft.com/office/drawing/2014/main" id="{24E9953F-C676-418F-95B5-04F5B23FB000}"/>
              </a:ext>
            </a:extLst>
          </p:cNvPr>
          <p:cNvSpPr>
            <a:spLocks noGrp="1"/>
          </p:cNvSpPr>
          <p:nvPr>
            <p:ph type="sldNum" sz="quarter" idx="12"/>
          </p:nvPr>
        </p:nvSpPr>
        <p:spPr/>
        <p:txBody>
          <a:bodyPr/>
          <a:lstStyle/>
          <a:p>
            <a:fld id="{B9DB9262-A758-4FD6-8BAD-711C606BA141}" type="slidenum">
              <a:rPr lang="fr-FR" smtClean="0"/>
              <a:t>31</a:t>
            </a:fld>
            <a:endParaRPr lang="fr-FR"/>
          </a:p>
        </p:txBody>
      </p:sp>
    </p:spTree>
    <p:extLst>
      <p:ext uri="{BB962C8B-B14F-4D97-AF65-F5344CB8AC3E}">
        <p14:creationId xmlns:p14="http://schemas.microsoft.com/office/powerpoint/2010/main" val="2387255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28A9EB2A-3BEF-40A0-A5D2-379D1F54262B}"/>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 méthodologie grammaire/ traduction</a:t>
            </a:r>
            <a:endParaRPr lang="fr-FR" sz="2500">
              <a:solidFill>
                <a:schemeClr val="bg1"/>
              </a:solidFill>
            </a:endParaRPr>
          </a:p>
        </p:txBody>
      </p:sp>
      <p:sp>
        <p:nvSpPr>
          <p:cNvPr id="19"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44EB506A-2768-44C8-AF52-468943D0B011}"/>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4</a:t>
            </a:fld>
            <a:endParaRPr lang="fr-FR" sz="1900">
              <a:solidFill>
                <a:srgbClr val="FFFFFF"/>
              </a:solidFill>
            </a:endParaRPr>
          </a:p>
        </p:txBody>
      </p:sp>
      <p:sp useBgFill="1">
        <p:nvSpPr>
          <p:cNvPr id="20"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898FB23F-D9B1-41D9-A786-B606C87F066F}"/>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21" name="Espace réservé du contenu 2">
            <a:extLst>
              <a:ext uri="{FF2B5EF4-FFF2-40B4-BE49-F238E27FC236}">
                <a16:creationId xmlns="" xmlns:a16="http://schemas.microsoft.com/office/drawing/2014/main" id="{02B76D7D-404C-4BCC-8E78-7ED4B9360BA2}"/>
              </a:ext>
            </a:extLst>
          </p:cNvPr>
          <p:cNvGraphicFramePr>
            <a:graphicFrameLocks noGrp="1"/>
          </p:cNvGraphicFramePr>
          <p:nvPr>
            <p:ph idx="1"/>
            <p:extLst>
              <p:ext uri="{D42A27DB-BD31-4B8C-83A1-F6EECF244321}">
                <p14:modId xmlns:p14="http://schemas.microsoft.com/office/powerpoint/2010/main" val="339065647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053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graphicEl>
                                              <a:dgm id="{C74B9B8B-43A3-47DE-BB64-D2A165E8FBB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graphicEl>
                                              <a:dgm id="{12209927-D62C-4AFF-8132-22CD4A8D7D32}"/>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graphicEl>
                                              <a:dgm id="{13F25A5D-0E1A-45D8-8DAC-ECD20251C67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graphicEl>
                                              <a:dgm id="{2856783D-ECB4-4E66-B6FA-012377C140D2}"/>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graphicEl>
                                              <a:dgm id="{EA39149E-D7DF-4E5E-BF5F-CEF6009980C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graphicEl>
                                              <a:dgm id="{1B1B0A9B-76A1-441D-A8A5-3F593C045BC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graphicEl>
                                              <a:dgm id="{DB32C204-6D23-4A92-B715-8DE1FBAC371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graphicEl>
                                              <a:dgm id="{E1695578-9629-4C17-B68C-C12C9D54BAE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graphicEl>
                                              <a:dgm id="{C0E77473-8F41-445F-B755-27A991C722E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20B21F96-0A9B-411F-B7ED-9FD9C2F8632C}"/>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 méthodologie directe</a:t>
            </a:r>
            <a:endParaRPr lang="fr-FR" sz="2500">
              <a:solidFill>
                <a:schemeClr val="bg1"/>
              </a:solidFill>
            </a:endParaRPr>
          </a:p>
        </p:txBody>
      </p:sp>
      <p:sp>
        <p:nvSpPr>
          <p:cNvPr id="19"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839E1D49-40E8-4852-83A7-5815F4D91EB9}"/>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5</a:t>
            </a:fld>
            <a:endParaRPr lang="fr-FR" sz="1900">
              <a:solidFill>
                <a:srgbClr val="FFFFFF"/>
              </a:solidFill>
            </a:endParaRPr>
          </a:p>
        </p:txBody>
      </p:sp>
      <p:sp useBgFill="1">
        <p:nvSpPr>
          <p:cNvPr id="20"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3BFF18B8-B9AF-4FAB-9644-9488306CF6AF}"/>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21" name="Espace réservé du contenu 2">
            <a:extLst>
              <a:ext uri="{FF2B5EF4-FFF2-40B4-BE49-F238E27FC236}">
                <a16:creationId xmlns="" xmlns:a16="http://schemas.microsoft.com/office/drawing/2014/main" id="{632A2FEF-DFCD-40DE-A832-5A81CF50B935}"/>
              </a:ext>
            </a:extLst>
          </p:cNvPr>
          <p:cNvGraphicFramePr>
            <a:graphicFrameLocks noGrp="1"/>
          </p:cNvGraphicFramePr>
          <p:nvPr>
            <p:ph idx="1"/>
            <p:extLst>
              <p:ext uri="{D42A27DB-BD31-4B8C-83A1-F6EECF244321}">
                <p14:modId xmlns:p14="http://schemas.microsoft.com/office/powerpoint/2010/main" val="163371248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468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graphicEl>
                                              <a:dgm id="{8EA859D8-BD5B-4374-8B49-0E0CD57E3892}"/>
                                            </p:graphicEl>
                                          </p:spTgt>
                                        </p:tgtEl>
                                        <p:attrNameLst>
                                          <p:attrName>style.visibility</p:attrName>
                                        </p:attrNameLst>
                                      </p:cBhvr>
                                      <p:to>
                                        <p:strVal val="visible"/>
                                      </p:to>
                                    </p:set>
                                    <p:animEffect transition="in" filter="fade">
                                      <p:cBhvr>
                                        <p:cTn id="7" dur="500"/>
                                        <p:tgtEl>
                                          <p:spTgt spid="21">
                                            <p:graphicEl>
                                              <a:dgm id="{8EA859D8-BD5B-4374-8B49-0E0CD57E3892}"/>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graphicEl>
                                              <a:dgm id="{6D550449-199F-4A00-B05D-3D9FDF618E02}"/>
                                            </p:graphicEl>
                                          </p:spTgt>
                                        </p:tgtEl>
                                        <p:attrNameLst>
                                          <p:attrName>style.visibility</p:attrName>
                                        </p:attrNameLst>
                                      </p:cBhvr>
                                      <p:to>
                                        <p:strVal val="visible"/>
                                      </p:to>
                                    </p:set>
                                    <p:animEffect transition="in" filter="fade">
                                      <p:cBhvr>
                                        <p:cTn id="10" dur="500"/>
                                        <p:tgtEl>
                                          <p:spTgt spid="21">
                                            <p:graphicEl>
                                              <a:dgm id="{6D550449-199F-4A00-B05D-3D9FDF618E02}"/>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
                                            <p:graphicEl>
                                              <a:dgm id="{F98E276F-D900-4F37-8DA2-B076792CE1F0}"/>
                                            </p:graphicEl>
                                          </p:spTgt>
                                        </p:tgtEl>
                                        <p:attrNameLst>
                                          <p:attrName>style.visibility</p:attrName>
                                        </p:attrNameLst>
                                      </p:cBhvr>
                                      <p:to>
                                        <p:strVal val="visible"/>
                                      </p:to>
                                    </p:set>
                                    <p:animEffect transition="in" filter="fade">
                                      <p:cBhvr>
                                        <p:cTn id="13" dur="500"/>
                                        <p:tgtEl>
                                          <p:spTgt spid="21">
                                            <p:graphicEl>
                                              <a:dgm id="{F98E276F-D900-4F37-8DA2-B076792CE1F0}"/>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1">
                                            <p:graphicEl>
                                              <a:dgm id="{AF122EE5-E9D6-4606-8CE5-85112E7C8EB3}"/>
                                            </p:graphicEl>
                                          </p:spTgt>
                                        </p:tgtEl>
                                        <p:attrNameLst>
                                          <p:attrName>style.visibility</p:attrName>
                                        </p:attrNameLst>
                                      </p:cBhvr>
                                      <p:to>
                                        <p:strVal val="visible"/>
                                      </p:to>
                                    </p:set>
                                    <p:animEffect transition="in" filter="fade">
                                      <p:cBhvr>
                                        <p:cTn id="18" dur="500"/>
                                        <p:tgtEl>
                                          <p:spTgt spid="21">
                                            <p:graphicEl>
                                              <a:dgm id="{AF122EE5-E9D6-4606-8CE5-85112E7C8EB3}"/>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graphicEl>
                                              <a:dgm id="{89200BA3-761D-4241-9CA9-86DA4FB8A1C0}"/>
                                            </p:graphicEl>
                                          </p:spTgt>
                                        </p:tgtEl>
                                        <p:attrNameLst>
                                          <p:attrName>style.visibility</p:attrName>
                                        </p:attrNameLst>
                                      </p:cBhvr>
                                      <p:to>
                                        <p:strVal val="visible"/>
                                      </p:to>
                                    </p:set>
                                    <p:animEffect transition="in" filter="fade">
                                      <p:cBhvr>
                                        <p:cTn id="21" dur="500"/>
                                        <p:tgtEl>
                                          <p:spTgt spid="21">
                                            <p:graphicEl>
                                              <a:dgm id="{89200BA3-761D-4241-9CA9-86DA4FB8A1C0}"/>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
                                            <p:graphicEl>
                                              <a:dgm id="{051F2EEA-4EC1-4A5A-A2BB-299C88B89A2F}"/>
                                            </p:graphicEl>
                                          </p:spTgt>
                                        </p:tgtEl>
                                        <p:attrNameLst>
                                          <p:attrName>style.visibility</p:attrName>
                                        </p:attrNameLst>
                                      </p:cBhvr>
                                      <p:to>
                                        <p:strVal val="visible"/>
                                      </p:to>
                                    </p:set>
                                    <p:animEffect transition="in" filter="fade">
                                      <p:cBhvr>
                                        <p:cTn id="24" dur="500"/>
                                        <p:tgtEl>
                                          <p:spTgt spid="21">
                                            <p:graphicEl>
                                              <a:dgm id="{051F2EEA-4EC1-4A5A-A2BB-299C88B89A2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EF389164-58B3-4114-B894-8CF7126538A7}"/>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 méthodologie directe</a:t>
            </a: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32C1E2B7-979E-4C93-9BA6-04448684EB3C}"/>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6</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425B75C5-98F6-436B-93C9-54D978EBE32F}"/>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70E19123-79FE-4398-933A-EDB447861886}"/>
              </a:ext>
            </a:extLst>
          </p:cNvPr>
          <p:cNvGraphicFramePr>
            <a:graphicFrameLocks noGrp="1"/>
          </p:cNvGraphicFramePr>
          <p:nvPr>
            <p:ph idx="1"/>
            <p:extLst>
              <p:ext uri="{D42A27DB-BD31-4B8C-83A1-F6EECF244321}">
                <p14:modId xmlns:p14="http://schemas.microsoft.com/office/powerpoint/2010/main" val="327573124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865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04758FF3-D798-464E-98F0-8403B1995637}"/>
                                            </p:graphicEl>
                                          </p:spTgt>
                                        </p:tgtEl>
                                        <p:attrNameLst>
                                          <p:attrName>style.visibility</p:attrName>
                                        </p:attrNameLst>
                                      </p:cBhvr>
                                      <p:to>
                                        <p:strVal val="visible"/>
                                      </p:to>
                                    </p:set>
                                    <p:animEffect transition="in" filter="fade">
                                      <p:cBhvr>
                                        <p:cTn id="7" dur="1000"/>
                                        <p:tgtEl>
                                          <p:spTgt spid="7">
                                            <p:graphicEl>
                                              <a:dgm id="{04758FF3-D798-464E-98F0-8403B1995637}"/>
                                            </p:graphicEl>
                                          </p:spTgt>
                                        </p:tgtEl>
                                      </p:cBhvr>
                                    </p:animEffect>
                                    <p:anim calcmode="lin" valueType="num">
                                      <p:cBhvr>
                                        <p:cTn id="8" dur="1000" fill="hold"/>
                                        <p:tgtEl>
                                          <p:spTgt spid="7">
                                            <p:graphicEl>
                                              <a:dgm id="{04758FF3-D798-464E-98F0-8403B1995637}"/>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04758FF3-D798-464E-98F0-8403B1995637}"/>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graphicEl>
                                              <a:dgm id="{92E76D79-B6CE-4995-8338-880D3589ADED}"/>
                                            </p:graphicEl>
                                          </p:spTgt>
                                        </p:tgtEl>
                                        <p:attrNameLst>
                                          <p:attrName>style.visibility</p:attrName>
                                        </p:attrNameLst>
                                      </p:cBhvr>
                                      <p:to>
                                        <p:strVal val="visible"/>
                                      </p:to>
                                    </p:set>
                                    <p:animEffect transition="in" filter="fade">
                                      <p:cBhvr>
                                        <p:cTn id="14" dur="1000"/>
                                        <p:tgtEl>
                                          <p:spTgt spid="7">
                                            <p:graphicEl>
                                              <a:dgm id="{92E76D79-B6CE-4995-8338-880D3589ADED}"/>
                                            </p:graphicEl>
                                          </p:spTgt>
                                        </p:tgtEl>
                                      </p:cBhvr>
                                    </p:animEffect>
                                    <p:anim calcmode="lin" valueType="num">
                                      <p:cBhvr>
                                        <p:cTn id="15" dur="1000" fill="hold"/>
                                        <p:tgtEl>
                                          <p:spTgt spid="7">
                                            <p:graphicEl>
                                              <a:dgm id="{92E76D79-B6CE-4995-8338-880D3589ADED}"/>
                                            </p:graphicEl>
                                          </p:spTgt>
                                        </p:tgtEl>
                                        <p:attrNameLst>
                                          <p:attrName>ppt_x</p:attrName>
                                        </p:attrNameLst>
                                      </p:cBhvr>
                                      <p:tavLst>
                                        <p:tav tm="0">
                                          <p:val>
                                            <p:strVal val="#ppt_x"/>
                                          </p:val>
                                        </p:tav>
                                        <p:tav tm="100000">
                                          <p:val>
                                            <p:strVal val="#ppt_x"/>
                                          </p:val>
                                        </p:tav>
                                      </p:tavLst>
                                    </p:anim>
                                    <p:anim calcmode="lin" valueType="num">
                                      <p:cBhvr>
                                        <p:cTn id="16" dur="1000" fill="hold"/>
                                        <p:tgtEl>
                                          <p:spTgt spid="7">
                                            <p:graphicEl>
                                              <a:dgm id="{92E76D79-B6CE-4995-8338-880D3589ADED}"/>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graphicEl>
                                              <a:dgm id="{A883D50A-1418-48CD-A483-71E944BA67FC}"/>
                                            </p:graphicEl>
                                          </p:spTgt>
                                        </p:tgtEl>
                                        <p:attrNameLst>
                                          <p:attrName>style.visibility</p:attrName>
                                        </p:attrNameLst>
                                      </p:cBhvr>
                                      <p:to>
                                        <p:strVal val="visible"/>
                                      </p:to>
                                    </p:set>
                                    <p:animEffect transition="in" filter="fade">
                                      <p:cBhvr>
                                        <p:cTn id="21" dur="1000"/>
                                        <p:tgtEl>
                                          <p:spTgt spid="7">
                                            <p:graphicEl>
                                              <a:dgm id="{A883D50A-1418-48CD-A483-71E944BA67FC}"/>
                                            </p:graphicEl>
                                          </p:spTgt>
                                        </p:tgtEl>
                                      </p:cBhvr>
                                    </p:animEffect>
                                    <p:anim calcmode="lin" valueType="num">
                                      <p:cBhvr>
                                        <p:cTn id="22" dur="1000" fill="hold"/>
                                        <p:tgtEl>
                                          <p:spTgt spid="7">
                                            <p:graphicEl>
                                              <a:dgm id="{A883D50A-1418-48CD-A483-71E944BA67FC}"/>
                                            </p:graphicEl>
                                          </p:spTgt>
                                        </p:tgtEl>
                                        <p:attrNameLst>
                                          <p:attrName>ppt_x</p:attrName>
                                        </p:attrNameLst>
                                      </p:cBhvr>
                                      <p:tavLst>
                                        <p:tav tm="0">
                                          <p:val>
                                            <p:strVal val="#ppt_x"/>
                                          </p:val>
                                        </p:tav>
                                        <p:tav tm="100000">
                                          <p:val>
                                            <p:strVal val="#ppt_x"/>
                                          </p:val>
                                        </p:tav>
                                      </p:tavLst>
                                    </p:anim>
                                    <p:anim calcmode="lin" valueType="num">
                                      <p:cBhvr>
                                        <p:cTn id="23" dur="1000" fill="hold"/>
                                        <p:tgtEl>
                                          <p:spTgt spid="7">
                                            <p:graphicEl>
                                              <a:dgm id="{A883D50A-1418-48CD-A483-71E944BA67F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FB61D3F0-3071-4ED2-8F78-A506D0FB557C}"/>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 méthodologie  audio-orale (M.A.O) </a:t>
            </a:r>
            <a:r>
              <a:rPr lang="fr-FR" sz="2500">
                <a:solidFill>
                  <a:schemeClr val="bg1"/>
                </a:solidFill>
              </a:rPr>
              <a:t/>
            </a:r>
            <a:br>
              <a:rPr lang="fr-FR" sz="2500">
                <a:solidFill>
                  <a:schemeClr val="bg1"/>
                </a:solidFill>
              </a:rPr>
            </a:b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31D7D7C9-AB1E-4F6F-A907-9AD586A6BBB6}"/>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7</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524CE418-CC01-43EC-B45C-D929CD1CEC14}"/>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53D23EBB-862C-4B10-ADDD-40222DE5DFB1}"/>
              </a:ext>
            </a:extLst>
          </p:cNvPr>
          <p:cNvGraphicFramePr>
            <a:graphicFrameLocks noGrp="1"/>
          </p:cNvGraphicFramePr>
          <p:nvPr>
            <p:ph idx="1"/>
            <p:extLst>
              <p:ext uri="{D42A27DB-BD31-4B8C-83A1-F6EECF244321}">
                <p14:modId xmlns:p14="http://schemas.microsoft.com/office/powerpoint/2010/main" val="127558962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719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graphicEl>
                                              <a:dgm id="{BB6139F0-F2D8-4DF7-94F7-AF12156300D8}"/>
                                            </p:graphicEl>
                                          </p:spTgt>
                                        </p:tgtEl>
                                        <p:attrNameLst>
                                          <p:attrName>style.visibility</p:attrName>
                                        </p:attrNameLst>
                                      </p:cBhvr>
                                      <p:to>
                                        <p:strVal val="visible"/>
                                      </p:to>
                                    </p:set>
                                    <p:animEffect transition="in" filter="barn(inVertical)">
                                      <p:cBhvr>
                                        <p:cTn id="7" dur="500"/>
                                        <p:tgtEl>
                                          <p:spTgt spid="7">
                                            <p:graphicEl>
                                              <a:dgm id="{BB6139F0-F2D8-4DF7-94F7-AF12156300D8}"/>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graphicEl>
                                              <a:dgm id="{58EED772-E8E9-4DBA-8BF0-99CBD15713AA}"/>
                                            </p:graphicEl>
                                          </p:spTgt>
                                        </p:tgtEl>
                                        <p:attrNameLst>
                                          <p:attrName>style.visibility</p:attrName>
                                        </p:attrNameLst>
                                      </p:cBhvr>
                                      <p:to>
                                        <p:strVal val="visible"/>
                                      </p:to>
                                    </p:set>
                                    <p:animEffect transition="in" filter="barn(inVertical)">
                                      <p:cBhvr>
                                        <p:cTn id="10" dur="500"/>
                                        <p:tgtEl>
                                          <p:spTgt spid="7">
                                            <p:graphicEl>
                                              <a:dgm id="{58EED772-E8E9-4DBA-8BF0-99CBD15713AA}"/>
                                            </p:graphic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graphicEl>
                                              <a:dgm id="{BF433FB5-E114-4144-BD50-384D00413AAE}"/>
                                            </p:graphicEl>
                                          </p:spTgt>
                                        </p:tgtEl>
                                        <p:attrNameLst>
                                          <p:attrName>style.visibility</p:attrName>
                                        </p:attrNameLst>
                                      </p:cBhvr>
                                      <p:to>
                                        <p:strVal val="visible"/>
                                      </p:to>
                                    </p:set>
                                    <p:animEffect transition="in" filter="barn(inVertical)">
                                      <p:cBhvr>
                                        <p:cTn id="13" dur="500"/>
                                        <p:tgtEl>
                                          <p:spTgt spid="7">
                                            <p:graphicEl>
                                              <a:dgm id="{BF433FB5-E114-4144-BD50-384D00413AAE}"/>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7">
                                            <p:graphicEl>
                                              <a:dgm id="{BFCCF2E4-83A2-4F8F-ABF8-437DD52BC2D3}"/>
                                            </p:graphicEl>
                                          </p:spTgt>
                                        </p:tgtEl>
                                        <p:attrNameLst>
                                          <p:attrName>style.visibility</p:attrName>
                                        </p:attrNameLst>
                                      </p:cBhvr>
                                      <p:to>
                                        <p:strVal val="visible"/>
                                      </p:to>
                                    </p:set>
                                    <p:animEffect transition="in" filter="barn(inVertical)">
                                      <p:cBhvr>
                                        <p:cTn id="18" dur="500"/>
                                        <p:tgtEl>
                                          <p:spTgt spid="7">
                                            <p:graphicEl>
                                              <a:dgm id="{BFCCF2E4-83A2-4F8F-ABF8-437DD52BC2D3}"/>
                                            </p:graphic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7">
                                            <p:graphicEl>
                                              <a:dgm id="{DE6A69CE-549B-41BF-A0AD-3B3D5DDEB967}"/>
                                            </p:graphicEl>
                                          </p:spTgt>
                                        </p:tgtEl>
                                        <p:attrNameLst>
                                          <p:attrName>style.visibility</p:attrName>
                                        </p:attrNameLst>
                                      </p:cBhvr>
                                      <p:to>
                                        <p:strVal val="visible"/>
                                      </p:to>
                                    </p:set>
                                    <p:animEffect transition="in" filter="barn(inVertical)">
                                      <p:cBhvr>
                                        <p:cTn id="21" dur="500"/>
                                        <p:tgtEl>
                                          <p:spTgt spid="7">
                                            <p:graphicEl>
                                              <a:dgm id="{DE6A69CE-549B-41BF-A0AD-3B3D5DDEB967}"/>
                                            </p:graphic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7">
                                            <p:graphicEl>
                                              <a:dgm id="{F8E7FE98-2023-4858-B7C1-B43B02507D53}"/>
                                            </p:graphicEl>
                                          </p:spTgt>
                                        </p:tgtEl>
                                        <p:attrNameLst>
                                          <p:attrName>style.visibility</p:attrName>
                                        </p:attrNameLst>
                                      </p:cBhvr>
                                      <p:to>
                                        <p:strVal val="visible"/>
                                      </p:to>
                                    </p:set>
                                    <p:animEffect transition="in" filter="barn(inVertical)">
                                      <p:cBhvr>
                                        <p:cTn id="24" dur="500"/>
                                        <p:tgtEl>
                                          <p:spTgt spid="7">
                                            <p:graphicEl>
                                              <a:dgm id="{F8E7FE98-2023-4858-B7C1-B43B02507D53}"/>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graphicEl>
                                              <a:dgm id="{13746C37-CDFF-41EB-ABD4-AEE47CA7F9D5}"/>
                                            </p:graphicEl>
                                          </p:spTgt>
                                        </p:tgtEl>
                                        <p:attrNameLst>
                                          <p:attrName>style.visibility</p:attrName>
                                        </p:attrNameLst>
                                      </p:cBhvr>
                                      <p:to>
                                        <p:strVal val="visible"/>
                                      </p:to>
                                    </p:set>
                                    <p:animEffect transition="in" filter="barn(inVertical)">
                                      <p:cBhvr>
                                        <p:cTn id="29" dur="500"/>
                                        <p:tgtEl>
                                          <p:spTgt spid="7">
                                            <p:graphicEl>
                                              <a:dgm id="{13746C37-CDFF-41EB-ABD4-AEE47CA7F9D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8"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C17C8DB2-8A80-47D9-98A7-4252C2246B16}"/>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La méthodologie  audio-orale (M.A.O)</a:t>
            </a:r>
            <a:endParaRPr lang="fr-FR" sz="2500">
              <a:solidFill>
                <a:schemeClr val="bg1"/>
              </a:solidFill>
            </a:endParaRPr>
          </a:p>
        </p:txBody>
      </p:sp>
      <p:sp>
        <p:nvSpPr>
          <p:cNvPr id="19"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9A5A3980-F03B-4D8D-8452-995411684748}"/>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8</a:t>
            </a:fld>
            <a:endParaRPr lang="fr-FR" sz="1900">
              <a:solidFill>
                <a:srgbClr val="FFFFFF"/>
              </a:solidFill>
            </a:endParaRPr>
          </a:p>
        </p:txBody>
      </p:sp>
      <p:sp useBgFill="1">
        <p:nvSpPr>
          <p:cNvPr id="20"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space réservé du pied de page 4">
            <a:extLst>
              <a:ext uri="{FF2B5EF4-FFF2-40B4-BE49-F238E27FC236}">
                <a16:creationId xmlns="" xmlns:a16="http://schemas.microsoft.com/office/drawing/2014/main" id="{E5F5F5EC-16FC-414C-A8C1-397D036474E2}"/>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graphicFrame>
        <p:nvGraphicFramePr>
          <p:cNvPr id="21" name="Espace réservé du contenu 2">
            <a:extLst>
              <a:ext uri="{FF2B5EF4-FFF2-40B4-BE49-F238E27FC236}">
                <a16:creationId xmlns="" xmlns:a16="http://schemas.microsoft.com/office/drawing/2014/main" id="{BE4FA78A-D49A-4E4A-93BD-D1B19B1E573A}"/>
              </a:ext>
            </a:extLst>
          </p:cNvPr>
          <p:cNvGraphicFramePr>
            <a:graphicFrameLocks noGrp="1"/>
          </p:cNvGraphicFramePr>
          <p:nvPr>
            <p:ph idx="1"/>
            <p:extLst>
              <p:ext uri="{D42A27DB-BD31-4B8C-83A1-F6EECF244321}">
                <p14:modId xmlns:p14="http://schemas.microsoft.com/office/powerpoint/2010/main" val="1004693053"/>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815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graphicEl>
                                              <a:dgm id="{1331F621-5592-4C51-BF9D-F1967AB1F71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graphicEl>
                                              <a:dgm id="{F48A67E3-097A-4E0D-AB97-058CC0E5312C}"/>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graphicEl>
                                              <a:dgm id="{F82190DD-C540-4895-8A42-E82CC42BD6D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graphicEl>
                                              <a:dgm id="{12C62FA1-C882-4CD4-9E07-0CE28D68A5B3}"/>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graphicEl>
                                              <a:dgm id="{B064A897-B420-43BF-89AD-7BBECA7EFB1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graphicEl>
                                              <a:dgm id="{4B73B0CB-B7B2-4D5F-A8D0-53B047E09AC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19FE08D8-CEA0-461E-870A-02CD15D9B9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DC36E1A3-B9F3-44EA-B7D1-8C185C0BC236}"/>
              </a:ext>
            </a:extLst>
          </p:cNvPr>
          <p:cNvSpPr>
            <a:spLocks noGrp="1"/>
          </p:cNvSpPr>
          <p:nvPr>
            <p:ph type="title"/>
          </p:nvPr>
        </p:nvSpPr>
        <p:spPr>
          <a:xfrm>
            <a:off x="1259893" y="3101093"/>
            <a:ext cx="2454052" cy="3029344"/>
          </a:xfrm>
        </p:spPr>
        <p:txBody>
          <a:bodyPr>
            <a:normAutofit/>
          </a:bodyPr>
          <a:lstStyle/>
          <a:p>
            <a:pPr>
              <a:lnSpc>
                <a:spcPct val="90000"/>
              </a:lnSpc>
            </a:pPr>
            <a:r>
              <a:rPr lang="fr-FR" sz="2500" b="1">
                <a:solidFill>
                  <a:schemeClr val="bg1"/>
                </a:solidFill>
              </a:rPr>
              <a:t>La méthodologie structuro-globale-audio-visuelle (S.G.A.V)</a:t>
            </a:r>
            <a:r>
              <a:rPr lang="fr-FR" sz="2500">
                <a:solidFill>
                  <a:schemeClr val="bg1"/>
                </a:solidFill>
              </a:rPr>
              <a:t/>
            </a:r>
            <a:br>
              <a:rPr lang="fr-FR" sz="2500">
                <a:solidFill>
                  <a:schemeClr val="bg1"/>
                </a:solidFill>
              </a:rPr>
            </a:br>
            <a:endParaRPr lang="fr-FR" sz="2500">
              <a:solidFill>
                <a:schemeClr val="bg1"/>
              </a:solidFill>
            </a:endParaRPr>
          </a:p>
        </p:txBody>
      </p:sp>
      <p:sp>
        <p:nvSpPr>
          <p:cNvPr id="18" name="Freeform 11">
            <a:extLst>
              <a:ext uri="{FF2B5EF4-FFF2-40B4-BE49-F238E27FC236}">
                <a16:creationId xmlns="" xmlns:a16="http://schemas.microsoft.com/office/drawing/2014/main" id="{2B982904-A46E-41DF-BA98-61E2300C7D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4" name="Espace réservé du numéro de diapositive 3">
            <a:extLst>
              <a:ext uri="{FF2B5EF4-FFF2-40B4-BE49-F238E27FC236}">
                <a16:creationId xmlns="" xmlns:a16="http://schemas.microsoft.com/office/drawing/2014/main" id="{BE3013AD-75D2-4CEB-AB50-1733B716E79F}"/>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B9DB9262-A758-4FD6-8BAD-711C606BA141}" type="slidenum">
              <a:rPr lang="fr-FR" sz="1900">
                <a:solidFill>
                  <a:srgbClr val="FFFFFF"/>
                </a:solidFill>
              </a:rPr>
              <a:pPr>
                <a:lnSpc>
                  <a:spcPct val="90000"/>
                </a:lnSpc>
                <a:spcAft>
                  <a:spcPts val="600"/>
                </a:spcAft>
              </a:pPr>
              <a:t>9</a:t>
            </a:fld>
            <a:endParaRPr lang="fr-FR" sz="1900">
              <a:solidFill>
                <a:srgbClr val="FFFFFF"/>
              </a:solidFill>
            </a:endParaRPr>
          </a:p>
        </p:txBody>
      </p:sp>
      <p:sp useBgFill="1">
        <p:nvSpPr>
          <p:cNvPr id="19" name="Rectangle 13">
            <a:extLst>
              <a:ext uri="{FF2B5EF4-FFF2-40B4-BE49-F238E27FC236}">
                <a16:creationId xmlns="" xmlns:a16="http://schemas.microsoft.com/office/drawing/2014/main" id="{27018161-547E-48F7-A0D9-272C9EA5B3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 xmlns:a16="http://schemas.microsoft.com/office/drawing/2014/main" id="{A9C45F5B-54BD-4FD0-91AD-D5BF532C76EE}"/>
              </a:ext>
            </a:extLst>
          </p:cNvPr>
          <p:cNvSpPr>
            <a:spLocks noGrp="1"/>
          </p:cNvSpPr>
          <p:nvPr>
            <p:ph idx="1"/>
          </p:nvPr>
        </p:nvSpPr>
        <p:spPr>
          <a:xfrm>
            <a:off x="4706578" y="589722"/>
            <a:ext cx="6798033" cy="5321500"/>
          </a:xfrm>
        </p:spPr>
        <p:txBody>
          <a:bodyPr anchor="ctr">
            <a:normAutofit/>
          </a:bodyPr>
          <a:lstStyle/>
          <a:p>
            <a:pPr lvl="0"/>
            <a:r>
              <a:rPr lang="fr-FR" dirty="0"/>
              <a:t>De 1960 à 1980, c'est la méthodologie structuro-globale audiovisuelle (SGAV) qui a la primeur. </a:t>
            </a:r>
          </a:p>
          <a:p>
            <a:pPr lvl="0"/>
            <a:r>
              <a:rPr lang="fr-FR" dirty="0"/>
              <a:t>Celle-ci prend sa source en Europe, concrètement à l’Institut de Phonétique de Zagreb avec le professeur </a:t>
            </a:r>
            <a:r>
              <a:rPr lang="fr-FR" dirty="0" err="1"/>
              <a:t>Guberina</a:t>
            </a:r>
            <a:r>
              <a:rPr lang="fr-FR" dirty="0"/>
              <a:t>. </a:t>
            </a:r>
          </a:p>
          <a:p>
            <a:pPr lvl="0"/>
            <a:r>
              <a:rPr lang="fr-FR" dirty="0"/>
              <a:t>Elle  s’appuie sur </a:t>
            </a:r>
            <a:r>
              <a:rPr lang="fr-FR" i="1" dirty="0"/>
              <a:t>les moments de la classe </a:t>
            </a:r>
            <a:r>
              <a:rPr lang="fr-FR" dirty="0"/>
              <a:t>qui consistent en des phases successives </a:t>
            </a:r>
          </a:p>
          <a:p>
            <a:pPr lvl="1"/>
            <a:r>
              <a:rPr lang="fr-FR" i="1" dirty="0"/>
              <a:t>De présentation </a:t>
            </a:r>
            <a:r>
              <a:rPr lang="fr-FR" dirty="0"/>
              <a:t>globale du dialogue (avec images fixes + bande sonore), </a:t>
            </a:r>
          </a:p>
          <a:p>
            <a:pPr lvl="1"/>
            <a:r>
              <a:rPr lang="fr-FR" dirty="0"/>
              <a:t>d’</a:t>
            </a:r>
            <a:r>
              <a:rPr lang="fr-FR" i="1" dirty="0"/>
              <a:t>explication </a:t>
            </a:r>
            <a:r>
              <a:rPr lang="fr-FR" dirty="0"/>
              <a:t>détaillée, </a:t>
            </a:r>
          </a:p>
          <a:p>
            <a:pPr lvl="1"/>
            <a:r>
              <a:rPr lang="fr-FR" dirty="0"/>
              <a:t>de </a:t>
            </a:r>
            <a:r>
              <a:rPr lang="fr-FR" i="1" dirty="0"/>
              <a:t>répétition </a:t>
            </a:r>
            <a:r>
              <a:rPr lang="fr-FR" dirty="0"/>
              <a:t>systématique, </a:t>
            </a:r>
          </a:p>
          <a:p>
            <a:pPr lvl="1"/>
            <a:r>
              <a:rPr lang="fr-FR" dirty="0"/>
              <a:t>puis de </a:t>
            </a:r>
            <a:r>
              <a:rPr lang="fr-FR" i="1" dirty="0"/>
              <a:t>réemploi </a:t>
            </a:r>
            <a:r>
              <a:rPr lang="fr-FR" dirty="0"/>
              <a:t>et de transposition.</a:t>
            </a:r>
            <a:r>
              <a:rPr lang="fr-FR" i="1" dirty="0"/>
              <a:t> </a:t>
            </a:r>
          </a:p>
          <a:p>
            <a:endParaRPr lang="fr-FR" dirty="0"/>
          </a:p>
        </p:txBody>
      </p:sp>
      <p:sp>
        <p:nvSpPr>
          <p:cNvPr id="5" name="Espace réservé du pied de page 4">
            <a:extLst>
              <a:ext uri="{FF2B5EF4-FFF2-40B4-BE49-F238E27FC236}">
                <a16:creationId xmlns="" xmlns:a16="http://schemas.microsoft.com/office/drawing/2014/main" id="{A067ED7E-D3BE-459D-A3F1-78EEB12EA388}"/>
              </a:ext>
            </a:extLst>
          </p:cNvPr>
          <p:cNvSpPr>
            <a:spLocks noGrp="1"/>
          </p:cNvSpPr>
          <p:nvPr>
            <p:ph type="ftr" sz="quarter" idx="11"/>
          </p:nvPr>
        </p:nvSpPr>
        <p:spPr>
          <a:xfrm>
            <a:off x="4706579" y="6135808"/>
            <a:ext cx="5502631" cy="365125"/>
          </a:xfrm>
          <a:prstGeom prst="rect">
            <a:avLst/>
          </a:prstGeom>
        </p:spPr>
        <p:txBody>
          <a:bodyPr anchor="ctr">
            <a:normAutofit/>
          </a:bodyPr>
          <a:lstStyle/>
          <a:p>
            <a:pPr>
              <a:lnSpc>
                <a:spcPct val="90000"/>
              </a:lnSpc>
              <a:spcAft>
                <a:spcPts val="600"/>
              </a:spcAft>
            </a:pPr>
            <a:r>
              <a:rPr lang="fr-FR"/>
              <a:t>Chakib TAZI                                                                                                                                                           Semestre VI</a:t>
            </a:r>
          </a:p>
        </p:txBody>
      </p:sp>
    </p:spTree>
    <p:extLst>
      <p:ext uri="{BB962C8B-B14F-4D97-AF65-F5344CB8AC3E}">
        <p14:creationId xmlns:p14="http://schemas.microsoft.com/office/powerpoint/2010/main" val="255986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1919</Words>
  <Application>Microsoft Office PowerPoint</Application>
  <PresentationFormat>Grand écran</PresentationFormat>
  <Paragraphs>219</Paragraphs>
  <Slides>31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31</vt:i4>
      </vt:variant>
    </vt:vector>
  </HeadingPairs>
  <TitlesOfParts>
    <vt:vector size="38" baseType="lpstr">
      <vt:lpstr>Arial</vt:lpstr>
      <vt:lpstr>Calibri</vt:lpstr>
      <vt:lpstr>Century Gothic</vt:lpstr>
      <vt:lpstr>Times New Roman</vt:lpstr>
      <vt:lpstr>Tw Cen MT</vt:lpstr>
      <vt:lpstr>Wingdings 3</vt:lpstr>
      <vt:lpstr>Brin</vt:lpstr>
      <vt:lpstr> MODULE: Didactique du français </vt:lpstr>
      <vt:lpstr>Evolution des méthodologies d’Enseignement du Français Langue Etrangère (FLE)</vt:lpstr>
      <vt:lpstr>La méthodologie grammaire/ traduction</vt:lpstr>
      <vt:lpstr>La méthodologie grammaire/ traduction</vt:lpstr>
      <vt:lpstr>La méthodologie directe</vt:lpstr>
      <vt:lpstr>La méthodologie directe</vt:lpstr>
      <vt:lpstr>La méthodologie  audio-orale (M.A.O)  </vt:lpstr>
      <vt:lpstr>La méthodologie  audio-orale (M.A.O)</vt:lpstr>
      <vt:lpstr>La méthodologie structuro-globale-audio-visuelle (S.G.A.V) </vt:lpstr>
      <vt:lpstr>La méthodologie structuro-globale-audio-visuelle (S.G.A.V)</vt:lpstr>
      <vt:lpstr>La méthodologie structuro-globale-audio-visuelle (S.G.A.V)</vt:lpstr>
      <vt:lpstr>L’approche communicative </vt:lpstr>
      <vt:lpstr>L’approche communicative </vt:lpstr>
      <vt:lpstr>L’approche communicative </vt:lpstr>
      <vt:lpstr>L’approche communicative </vt:lpstr>
      <vt:lpstr> La  pédagogie par objectifs</vt:lpstr>
      <vt:lpstr>La  pédagogie par objectifs</vt:lpstr>
      <vt:lpstr>La  pédagogie par objectifs</vt:lpstr>
      <vt:lpstr>La  pédagogie par objectifs</vt:lpstr>
      <vt:lpstr>L’approche par les compétences</vt:lpstr>
      <vt:lpstr>L’approche par les compétences</vt:lpstr>
      <vt:lpstr>L’approche par les compétences</vt:lpstr>
      <vt:lpstr>L’approche par les compétences</vt:lpstr>
      <vt:lpstr>L’approche par les compétences</vt:lpstr>
      <vt:lpstr>L’approche par les compétences caractéristiques</vt:lpstr>
      <vt:lpstr>L’approche par les compétences caractéristiques</vt:lpstr>
      <vt:lpstr>L’approche par les compétences caractéristiques</vt:lpstr>
      <vt:lpstr>L’approche par les compétences caractéristiques</vt:lpstr>
      <vt:lpstr>Conclusion </vt:lpstr>
      <vt:lpstr>Bibliographie </vt:lpstr>
      <vt:lpstr>Bibliographie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didactique du français</dc:title>
  <dc:creator>abdou eljemli</dc:creator>
  <cp:lastModifiedBy>Admin</cp:lastModifiedBy>
  <cp:revision>5</cp:revision>
  <dcterms:created xsi:type="dcterms:W3CDTF">2020-03-15T21:51:14Z</dcterms:created>
  <dcterms:modified xsi:type="dcterms:W3CDTF">2020-03-16T06:49:15Z</dcterms:modified>
</cp:coreProperties>
</file>