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</p:sldIdLst>
  <p:sldSz cx="6858000" cy="9144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216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4E29C-56F7-4D8D-899A-02ED615ABBBA}" type="datetimeFigureOut">
              <a:rPr lang="fr-FR" smtClean="0"/>
              <a:pPr/>
              <a:t>05/03/2020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B13E4-ED0D-440D-83AD-180661CF1D8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0" name="Picture 2" descr="Image result for Morocco fashion pho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712" y="1115616"/>
            <a:ext cx="5024438" cy="6615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emme du maro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4744" y="0"/>
            <a:ext cx="5127625" cy="6691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6386" name="Picture 2" descr="Image result for Morocco fashion photograph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672" y="1907704"/>
            <a:ext cx="591362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 descr="Image result for orientalist tourist po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704" y="0"/>
            <a:ext cx="5229200" cy="86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0</Words>
  <Application>Microsoft Office PowerPoint</Application>
  <PresentationFormat>Affichage à l'écran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Diapositive 1</vt:lpstr>
      <vt:lpstr>Diapositive 2</vt:lpstr>
      <vt:lpstr>Diapositive 3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</dc:creator>
  <cp:lastModifiedBy>Admin</cp:lastModifiedBy>
  <cp:revision>2</cp:revision>
  <dcterms:created xsi:type="dcterms:W3CDTF">2020-01-16T14:36:20Z</dcterms:created>
  <dcterms:modified xsi:type="dcterms:W3CDTF">2020-03-06T06:59:29Z</dcterms:modified>
</cp:coreProperties>
</file>