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85" autoAdjust="0"/>
    <p:restoredTop sz="94660"/>
  </p:normalViewPr>
  <p:slideViewPr>
    <p:cSldViewPr snapToGrid="0">
      <p:cViewPr varScale="1">
        <p:scale>
          <a:sx n="73" d="100"/>
          <a:sy n="73" d="100"/>
        </p:scale>
        <p:origin x="-54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BDFF48EA-D671-47CE-9F58-A6E9203C192D}" type="datetimeFigureOut">
              <a:rPr lang="fr-FR" smtClean="0"/>
              <a:pPr/>
              <a:t>14/03/2020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705580F4-FABB-4BB3-888C-FEFC457BFA85}" type="slidenum">
              <a:rPr lang="fr-FR" smtClean="0"/>
              <a:pPr/>
              <a:t>‹N°›</a:t>
            </a:fld>
            <a:endParaRPr lang="fr-FR"/>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DFF48EA-D671-47CE-9F58-A6E9203C192D}" type="datetimeFigureOut">
              <a:rPr lang="fr-FR" smtClean="0"/>
              <a:pPr/>
              <a:t>14/03/2020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580F4-FABB-4BB3-888C-FEFC457BFA8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2"/>
            <a:ext cx="268224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219200" y="274641"/>
            <a:ext cx="7416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DFF48EA-D671-47CE-9F58-A6E9203C192D}" type="datetimeFigureOut">
              <a:rPr lang="fr-FR" smtClean="0"/>
              <a:pPr/>
              <a:t>14/03/2020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580F4-FABB-4BB3-888C-FEFC457BFA8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BDFF48EA-D671-47CE-9F58-A6E9203C192D}" type="datetimeFigureOut">
              <a:rPr lang="fr-FR" smtClean="0"/>
              <a:pPr/>
              <a:t>14/03/2020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580F4-FABB-4BB3-888C-FEFC457BFA85}" type="slidenum">
              <a:rPr lang="fr-FR" smtClean="0"/>
              <a:pPr/>
              <a:t>‹N°›</a:t>
            </a:fld>
            <a:endParaRPr lang="fr-FR"/>
          </a:p>
        </p:txBody>
      </p:sp>
      <p:sp>
        <p:nvSpPr>
          <p:cNvPr id="8" name="Espace réservé du contenu 7"/>
          <p:cNvSpPr>
            <a:spLocks noGrp="1"/>
          </p:cNvSpPr>
          <p:nvPr>
            <p:ph sz="quarter" idx="1"/>
          </p:nvPr>
        </p:nvSpPr>
        <p:spPr>
          <a:xfrm>
            <a:off x="1219200" y="1447800"/>
            <a:ext cx="103632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DFF48EA-D671-47CE-9F58-A6E9203C192D}" type="datetimeFigureOut">
              <a:rPr lang="fr-FR" smtClean="0"/>
              <a:pPr/>
              <a:t>14/03/2020</a:t>
            </a:fld>
            <a:endParaRPr lang="fr-FR"/>
          </a:p>
        </p:txBody>
      </p:sp>
      <p:sp>
        <p:nvSpPr>
          <p:cNvPr id="5" name="Espace réservé du pied de page 4"/>
          <p:cNvSpPr>
            <a:spLocks noGrp="1"/>
          </p:cNvSpPr>
          <p:nvPr>
            <p:ph type="ftr" sz="quarter" idx="11"/>
          </p:nvPr>
        </p:nvSpPr>
        <p:spPr>
          <a:xfrm>
            <a:off x="1066800" y="6172200"/>
            <a:ext cx="5334000" cy="457200"/>
          </a:xfrm>
        </p:spPr>
        <p:txBody>
          <a:bodyPr/>
          <a:lstStyle/>
          <a:p>
            <a:endParaRPr lang="fr-FR"/>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95072" y="6208776"/>
            <a:ext cx="609600" cy="457200"/>
          </a:xfrm>
        </p:spPr>
        <p:txBody>
          <a:bodyPr/>
          <a:lstStyle/>
          <a:p>
            <a:fld id="{705580F4-FABB-4BB3-888C-FEFC457BFA85}"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BDFF48EA-D671-47CE-9F58-A6E9203C192D}" type="datetimeFigureOut">
              <a:rPr lang="fr-FR" smtClean="0"/>
              <a:pPr/>
              <a:t>14/03/2020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5580F4-FABB-4BB3-888C-FEFC457BFA85}" type="slidenum">
              <a:rPr lang="fr-FR" smtClean="0"/>
              <a:pPr/>
              <a:t>‹N°›</a:t>
            </a:fld>
            <a:endParaRPr lang="fr-FR"/>
          </a:p>
        </p:txBody>
      </p:sp>
      <p:sp>
        <p:nvSpPr>
          <p:cNvPr id="9" name="Espace réservé du contenu 8"/>
          <p:cNvSpPr>
            <a:spLocks noGrp="1"/>
          </p:cNvSpPr>
          <p:nvPr>
            <p:ph sz="quarter" idx="1"/>
          </p:nvPr>
        </p:nvSpPr>
        <p:spPr>
          <a:xfrm>
            <a:off x="1219200" y="1447800"/>
            <a:ext cx="499872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6578600" y="1447800"/>
            <a:ext cx="499872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219200" y="273050"/>
            <a:ext cx="103632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BDFF48EA-D671-47CE-9F58-A6E9203C192D}" type="datetimeFigureOut">
              <a:rPr lang="fr-FR" smtClean="0"/>
              <a:pPr/>
              <a:t>14/03/2020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5580F4-FABB-4BB3-888C-FEFC457BFA85}" type="slidenum">
              <a:rPr lang="fr-FR" smtClean="0"/>
              <a:pPr/>
              <a:t>‹N°›</a:t>
            </a:fld>
            <a:endParaRPr lang="fr-FR"/>
          </a:p>
        </p:txBody>
      </p:sp>
      <p:sp>
        <p:nvSpPr>
          <p:cNvPr id="11" name="Espace réservé du contenu 10"/>
          <p:cNvSpPr>
            <a:spLocks noGrp="1"/>
          </p:cNvSpPr>
          <p:nvPr>
            <p:ph sz="half" idx="2"/>
          </p:nvPr>
        </p:nvSpPr>
        <p:spPr>
          <a:xfrm>
            <a:off x="1219200" y="2247900"/>
            <a:ext cx="49784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6604000" y="2247900"/>
            <a:ext cx="49784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DFF48EA-D671-47CE-9F58-A6E9203C192D}" type="datetimeFigureOut">
              <a:rPr lang="fr-FR" smtClean="0"/>
              <a:pPr/>
              <a:t>14/03/2020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5580F4-FABB-4BB3-888C-FEFC457BFA8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DFF48EA-D671-47CE-9F58-A6E9203C192D}" type="datetimeFigureOut">
              <a:rPr lang="fr-FR" smtClean="0"/>
              <a:pPr/>
              <a:t>14/03/2020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5580F4-FABB-4BB3-888C-FEFC457BFA8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219200" y="273050"/>
            <a:ext cx="103632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DFF48EA-D671-47CE-9F58-A6E9203C192D}" type="datetimeFigureOut">
              <a:rPr lang="fr-FR" smtClean="0"/>
              <a:pPr/>
              <a:t>14/03/2020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5580F4-FABB-4BB3-888C-FEFC457BFA85}" type="slidenum">
              <a:rPr lang="fr-FR" smtClean="0"/>
              <a:pPr/>
              <a:t>‹N°›</a:t>
            </a:fld>
            <a:endParaRPr lang="fr-FR"/>
          </a:p>
        </p:txBody>
      </p:sp>
      <p:sp>
        <p:nvSpPr>
          <p:cNvPr id="11" name="Espace réservé du contenu 10"/>
          <p:cNvSpPr>
            <a:spLocks noGrp="1"/>
          </p:cNvSpPr>
          <p:nvPr>
            <p:ph sz="quarter" idx="1"/>
          </p:nvPr>
        </p:nvSpPr>
        <p:spPr>
          <a:xfrm>
            <a:off x="3962400" y="1600200"/>
            <a:ext cx="7620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DFF48EA-D671-47CE-9F58-A6E9203C192D}" type="datetimeFigureOut">
              <a:rPr lang="fr-FR" smtClean="0"/>
              <a:pPr/>
              <a:t>14/03/2020</a:t>
            </a:fld>
            <a:endParaRPr lang="fr-FR"/>
          </a:p>
        </p:txBody>
      </p:sp>
      <p:sp>
        <p:nvSpPr>
          <p:cNvPr id="6" name="Espace réservé du pied de page 5"/>
          <p:cNvSpPr>
            <a:spLocks noGrp="1"/>
          </p:cNvSpPr>
          <p:nvPr>
            <p:ph type="ftr" sz="quarter" idx="11"/>
          </p:nvPr>
        </p:nvSpPr>
        <p:spPr>
          <a:xfrm>
            <a:off x="1219200" y="6172200"/>
            <a:ext cx="5181600" cy="457200"/>
          </a:xfrm>
        </p:spPr>
        <p:txBody>
          <a:bodyPr/>
          <a:lstStyle/>
          <a:p>
            <a:endParaRPr lang="fr-FR"/>
          </a:p>
        </p:txBody>
      </p:sp>
      <p:sp>
        <p:nvSpPr>
          <p:cNvPr id="7" name="Espace réservé du numéro de diapositive 6"/>
          <p:cNvSpPr>
            <a:spLocks noGrp="1"/>
          </p:cNvSpPr>
          <p:nvPr>
            <p:ph type="sldNum" sz="quarter" idx="12"/>
          </p:nvPr>
        </p:nvSpPr>
        <p:spPr>
          <a:xfrm>
            <a:off x="195072" y="6208776"/>
            <a:ext cx="609600" cy="457200"/>
          </a:xfrm>
        </p:spPr>
        <p:txBody>
          <a:bodyPr/>
          <a:lstStyle/>
          <a:p>
            <a:fld id="{705580F4-FABB-4BB3-888C-FEFC457BFA85}" type="slidenum">
              <a:rPr lang="fr-FR" smtClean="0"/>
              <a:pPr/>
              <a:t>‹N°›</a:t>
            </a:fld>
            <a:endParaRPr lang="fr-FR"/>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BDFF48EA-D671-47CE-9F58-A6E9203C192D}" type="datetimeFigureOut">
              <a:rPr lang="fr-FR" smtClean="0"/>
              <a:pPr/>
              <a:t>14/03/2020</a:t>
            </a:fld>
            <a:endParaRPr lang="fr-FR"/>
          </a:p>
        </p:txBody>
      </p:sp>
      <p:sp>
        <p:nvSpPr>
          <p:cNvPr id="3" name="Espace réservé du pied de page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05580F4-FABB-4BB3-888C-FEFC457BFA8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a:t>Suggestions for </a:t>
            </a:r>
            <a:r>
              <a:rPr lang="fr-FR" dirty="0" err="1"/>
              <a:t>writing</a:t>
            </a:r>
            <a:r>
              <a:rPr lang="fr-FR" dirty="0"/>
              <a:t> </a:t>
            </a:r>
            <a:r>
              <a:rPr lang="fr-FR" dirty="0" err="1"/>
              <a:t>summaries</a:t>
            </a:r>
            <a:endParaRPr lang="fr-FR" dirty="0"/>
          </a:p>
          <a:p>
            <a:endParaRPr lang="fr-FR" dirty="0"/>
          </a:p>
        </p:txBody>
      </p:sp>
      <p:sp>
        <p:nvSpPr>
          <p:cNvPr id="2" name="Titre 1"/>
          <p:cNvSpPr>
            <a:spLocks noGrp="1"/>
          </p:cNvSpPr>
          <p:nvPr>
            <p:ph type="ctrTitle"/>
          </p:nvPr>
        </p:nvSpPr>
        <p:spPr/>
        <p:txBody>
          <a:bodyPr/>
          <a:lstStyle/>
          <a:p>
            <a:r>
              <a:rPr lang="fr-FR" dirty="0" smtClean="0"/>
              <a:t>SUMMARISING</a:t>
            </a:r>
            <a:endParaRPr lang="fr-FR" dirty="0"/>
          </a:p>
        </p:txBody>
      </p:sp>
    </p:spTree>
    <p:extLst>
      <p:ext uri="{BB962C8B-B14F-4D97-AF65-F5344CB8AC3E}">
        <p14:creationId xmlns:p14="http://schemas.microsoft.com/office/powerpoint/2010/main" xmlns="" val="3887863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pPr lvl="0"/>
            <a:r>
              <a:rPr lang="en-US" dirty="0"/>
              <a:t>At the beginning, write the title of the book/ journal, the author and article, publisher and date.</a:t>
            </a:r>
            <a:endParaRPr lang="fr-FR" dirty="0"/>
          </a:p>
          <a:p>
            <a:pPr lvl="0"/>
            <a:r>
              <a:rPr lang="en-US" dirty="0"/>
              <a:t>Quickly read the text to get an overall idea of it.</a:t>
            </a:r>
            <a:endParaRPr lang="fr-FR" dirty="0"/>
          </a:p>
          <a:p>
            <a:pPr lvl="0"/>
            <a:r>
              <a:rPr lang="en-US" dirty="0"/>
              <a:t>Then read it </a:t>
            </a:r>
            <a:r>
              <a:rPr lang="en-US" dirty="0" smtClean="0"/>
              <a:t>carefully, identifying </a:t>
            </a:r>
            <a:r>
              <a:rPr lang="en-US" dirty="0"/>
              <a:t>the main points.</a:t>
            </a:r>
            <a:endParaRPr lang="fr-FR" dirty="0"/>
          </a:p>
          <a:p>
            <a:pPr lvl="0"/>
            <a:r>
              <a:rPr lang="en-US" dirty="0"/>
              <a:t>As you read, make brief notes of the main points – </a:t>
            </a:r>
            <a:r>
              <a:rPr lang="en-US" dirty="0" smtClean="0"/>
              <a:t>note </a:t>
            </a:r>
            <a:r>
              <a:rPr lang="en-US" dirty="0"/>
              <a:t>the keywords and  topic sentences (i.e. the main ones) – in your own words as far as possible, using synonyms where appropriate (i.e. paraphrase).</a:t>
            </a:r>
            <a:endParaRPr lang="fr-FR" dirty="0"/>
          </a:p>
          <a:p>
            <a:endParaRPr lang="fr-FR" dirty="0"/>
          </a:p>
        </p:txBody>
      </p:sp>
    </p:spTree>
    <p:extLst>
      <p:ext uri="{BB962C8B-B14F-4D97-AF65-F5344CB8AC3E}">
        <p14:creationId xmlns:p14="http://schemas.microsoft.com/office/powerpoint/2010/main" xmlns="" val="407791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pPr lvl="0"/>
            <a:r>
              <a:rPr lang="en-US" dirty="0"/>
              <a:t>If certain sentences or phrases are important and may be useful to quote in an essay etc., copy them exactly, word for word, and put them in inverted commas (quotation marks). If you intend to abbreviate the quotation by omitting some words, put three dots (…) in place of the words</a:t>
            </a:r>
            <a:r>
              <a:rPr lang="en-US" dirty="0" smtClean="0"/>
              <a:t>.</a:t>
            </a:r>
          </a:p>
          <a:p>
            <a:pPr marL="0" lvl="0" indent="0">
              <a:buNone/>
            </a:pPr>
            <a:endParaRPr lang="fr-FR" dirty="0"/>
          </a:p>
          <a:p>
            <a:pPr lvl="0"/>
            <a:r>
              <a:rPr lang="en-US" dirty="0"/>
              <a:t>Remove examples and details, including dates (unless vitally important, e.g. an invention, a change of process/ procedure).</a:t>
            </a:r>
            <a:endParaRPr lang="fr-FR" dirty="0"/>
          </a:p>
          <a:p>
            <a:endParaRPr lang="fr-FR" dirty="0"/>
          </a:p>
        </p:txBody>
      </p:sp>
    </p:spTree>
    <p:extLst>
      <p:ext uri="{BB962C8B-B14F-4D97-AF65-F5344CB8AC3E}">
        <p14:creationId xmlns:p14="http://schemas.microsoft.com/office/powerpoint/2010/main" xmlns="" val="3122925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pPr lvl="0"/>
            <a:r>
              <a:rPr lang="en-US" dirty="0"/>
              <a:t>Ensure that your summary is accurate and neutral, i.e. do not add your own views to it. (These can follow later</a:t>
            </a:r>
            <a:r>
              <a:rPr lang="en-US" dirty="0" smtClean="0"/>
              <a:t>).</a:t>
            </a:r>
          </a:p>
          <a:p>
            <a:pPr marL="0" lvl="0" indent="0">
              <a:buNone/>
            </a:pPr>
            <a:endParaRPr lang="fr-FR" dirty="0"/>
          </a:p>
          <a:p>
            <a:pPr lvl="0"/>
            <a:r>
              <a:rPr lang="en-US" dirty="0"/>
              <a:t>As far as possible, condense the points into straightforward statements and rewrite in your own words where </a:t>
            </a:r>
            <a:r>
              <a:rPr lang="en-US" dirty="0" smtClean="0"/>
              <a:t>possible.</a:t>
            </a:r>
          </a:p>
          <a:p>
            <a:pPr lvl="0"/>
            <a:endParaRPr lang="en-US" dirty="0"/>
          </a:p>
          <a:p>
            <a:pPr lvl="0"/>
            <a:r>
              <a:rPr lang="en-US" dirty="0" smtClean="0"/>
              <a:t>Write </a:t>
            </a:r>
            <a:r>
              <a:rPr lang="en-US" dirty="0"/>
              <a:t>clearly, concisely, coherently and </a:t>
            </a:r>
            <a:r>
              <a:rPr lang="en-US" dirty="0" smtClean="0"/>
              <a:t>logically.</a:t>
            </a:r>
            <a:endParaRPr lang="fr-FR" dirty="0"/>
          </a:p>
          <a:p>
            <a:endParaRPr lang="fr-FR" dirty="0"/>
          </a:p>
        </p:txBody>
      </p:sp>
    </p:spTree>
    <p:extLst>
      <p:ext uri="{BB962C8B-B14F-4D97-AF65-F5344CB8AC3E}">
        <p14:creationId xmlns:p14="http://schemas.microsoft.com/office/powerpoint/2010/main" xmlns="" val="3664588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Reporting</a:t>
            </a:r>
            <a:r>
              <a:rPr lang="fr-FR" dirty="0" smtClean="0"/>
              <a:t> </a:t>
            </a:r>
            <a:r>
              <a:rPr lang="fr-FR" dirty="0" err="1" smtClean="0"/>
              <a:t>verbs</a:t>
            </a:r>
            <a:endParaRPr lang="fr-FR" dirty="0"/>
          </a:p>
        </p:txBody>
      </p:sp>
      <p:sp>
        <p:nvSpPr>
          <p:cNvPr id="3" name="Espace réservé du contenu 2"/>
          <p:cNvSpPr>
            <a:spLocks noGrp="1"/>
          </p:cNvSpPr>
          <p:nvPr>
            <p:ph sz="quarter" idx="1"/>
          </p:nvPr>
        </p:nvSpPr>
        <p:spPr>
          <a:xfrm>
            <a:off x="838200" y="1435261"/>
            <a:ext cx="10515600" cy="4741702"/>
          </a:xfrm>
        </p:spPr>
        <p:txBody>
          <a:bodyPr>
            <a:normAutofit/>
          </a:bodyPr>
          <a:lstStyle/>
          <a:p>
            <a:r>
              <a:rPr lang="fr-FR" dirty="0" smtClean="0"/>
              <a:t>The </a:t>
            </a:r>
            <a:r>
              <a:rPr lang="fr-FR" dirty="0" err="1" smtClean="0"/>
              <a:t>following</a:t>
            </a:r>
            <a:r>
              <a:rPr lang="fr-FR" dirty="0" smtClean="0"/>
              <a:t> are </a:t>
            </a:r>
            <a:r>
              <a:rPr lang="fr-FR" dirty="0" err="1" smtClean="0"/>
              <a:t>reporting</a:t>
            </a:r>
            <a:r>
              <a:rPr lang="fr-FR" dirty="0" smtClean="0"/>
              <a:t> </a:t>
            </a:r>
            <a:r>
              <a:rPr lang="fr-FR" dirty="0" err="1" smtClean="0"/>
              <a:t>verbs</a:t>
            </a:r>
            <a:r>
              <a:rPr lang="fr-FR" dirty="0" smtClean="0"/>
              <a:t> </a:t>
            </a:r>
            <a:r>
              <a:rPr lang="fr-FR" dirty="0" err="1" smtClean="0"/>
              <a:t>commonly</a:t>
            </a:r>
            <a:r>
              <a:rPr lang="fr-FR" dirty="0" smtClean="0"/>
              <a:t> </a:t>
            </a:r>
            <a:r>
              <a:rPr lang="fr-FR" dirty="0" err="1" smtClean="0"/>
              <a:t>used</a:t>
            </a:r>
            <a:r>
              <a:rPr lang="fr-FR" dirty="0" smtClean="0"/>
              <a:t> in </a:t>
            </a:r>
            <a:r>
              <a:rPr lang="fr-FR" dirty="0" err="1" smtClean="0"/>
              <a:t>summaries</a:t>
            </a:r>
            <a:r>
              <a:rPr lang="fr-FR" dirty="0" smtClean="0"/>
              <a:t> and paraphrases. The </a:t>
            </a:r>
            <a:r>
              <a:rPr lang="fr-FR" dirty="0" err="1" smtClean="0"/>
              <a:t>tense</a:t>
            </a:r>
            <a:r>
              <a:rPr lang="fr-FR" dirty="0" smtClean="0"/>
              <a:t> </a:t>
            </a:r>
            <a:r>
              <a:rPr lang="fr-FR" dirty="0" err="1" smtClean="0"/>
              <a:t>can</a:t>
            </a:r>
            <a:r>
              <a:rPr lang="fr-FR" dirty="0" smtClean="0"/>
              <a:t> </a:t>
            </a:r>
            <a:r>
              <a:rPr lang="fr-FR" dirty="0" err="1" smtClean="0"/>
              <a:t>vary</a:t>
            </a:r>
            <a:r>
              <a:rPr lang="fr-FR" dirty="0" smtClean="0"/>
              <a:t> to suit the nature of </a:t>
            </a:r>
            <a:r>
              <a:rPr lang="fr-FR" dirty="0" err="1" smtClean="0"/>
              <a:t>what</a:t>
            </a:r>
            <a:r>
              <a:rPr lang="fr-FR" dirty="0" smtClean="0"/>
              <a:t> </a:t>
            </a:r>
            <a:r>
              <a:rPr lang="fr-FR" dirty="0" err="1" smtClean="0"/>
              <a:t>you</a:t>
            </a:r>
            <a:r>
              <a:rPr lang="fr-FR" dirty="0" smtClean="0"/>
              <a:t> are </a:t>
            </a:r>
            <a:r>
              <a:rPr lang="fr-FR" dirty="0" err="1" smtClean="0"/>
              <a:t>writing</a:t>
            </a:r>
            <a:r>
              <a:rPr lang="fr-FR" dirty="0" smtClean="0"/>
              <a:t>:</a:t>
            </a:r>
          </a:p>
          <a:p>
            <a:endParaRPr lang="fr-FR" dirty="0"/>
          </a:p>
          <a:p>
            <a:pPr lvl="1"/>
            <a:r>
              <a:rPr lang="fr-FR" dirty="0" smtClean="0"/>
              <a:t>As X</a:t>
            </a:r>
          </a:p>
          <a:p>
            <a:pPr marL="2743200" lvl="6" indent="0">
              <a:buNone/>
            </a:pPr>
            <a:r>
              <a:rPr lang="fr-FR" dirty="0" smtClean="0"/>
              <a:t>observes</a:t>
            </a:r>
          </a:p>
          <a:p>
            <a:pPr marL="2743200" lvl="6" indent="0">
              <a:buNone/>
            </a:pPr>
            <a:r>
              <a:rPr lang="fr-FR" dirty="0"/>
              <a:t>h</a:t>
            </a:r>
            <a:r>
              <a:rPr lang="fr-FR" dirty="0" smtClean="0"/>
              <a:t>as </a:t>
            </a:r>
            <a:r>
              <a:rPr lang="fr-FR" dirty="0" err="1" smtClean="0"/>
              <a:t>observed</a:t>
            </a:r>
            <a:endParaRPr lang="fr-FR" dirty="0" smtClean="0"/>
          </a:p>
          <a:p>
            <a:pPr marL="2743200" lvl="6" indent="0">
              <a:buNone/>
            </a:pPr>
            <a:r>
              <a:rPr lang="fr-FR" dirty="0" err="1"/>
              <a:t>o</a:t>
            </a:r>
            <a:r>
              <a:rPr lang="fr-FR" dirty="0" err="1" smtClean="0"/>
              <a:t>bserved</a:t>
            </a:r>
            <a:endParaRPr lang="fr-FR" dirty="0" smtClean="0"/>
          </a:p>
          <a:p>
            <a:pPr marL="2743200" lvl="6" indent="0">
              <a:buNone/>
            </a:pPr>
            <a:r>
              <a:rPr lang="fr-FR" dirty="0" err="1"/>
              <a:t>h</a:t>
            </a:r>
            <a:r>
              <a:rPr lang="fr-FR" dirty="0" err="1" smtClean="0"/>
              <a:t>ad</a:t>
            </a:r>
            <a:r>
              <a:rPr lang="fr-FR" dirty="0" smtClean="0"/>
              <a:t> </a:t>
            </a:r>
            <a:r>
              <a:rPr lang="fr-FR" dirty="0" err="1" smtClean="0"/>
              <a:t>observed</a:t>
            </a:r>
            <a:endParaRPr lang="fr-FR" dirty="0" smtClean="0"/>
          </a:p>
          <a:p>
            <a:pPr marL="2743200" lvl="6" indent="0">
              <a:buNone/>
            </a:pPr>
            <a:r>
              <a:rPr lang="fr-FR" dirty="0"/>
              <a:t>p</a:t>
            </a:r>
            <a:r>
              <a:rPr lang="fr-FR" dirty="0" smtClean="0"/>
              <a:t>oints out</a:t>
            </a:r>
          </a:p>
          <a:p>
            <a:pPr marL="2743200" lvl="6" indent="0">
              <a:buNone/>
            </a:pPr>
            <a:r>
              <a:rPr lang="fr-FR" dirty="0" err="1"/>
              <a:t>r</a:t>
            </a:r>
            <a:r>
              <a:rPr lang="fr-FR" dirty="0" err="1" smtClean="0"/>
              <a:t>emarks</a:t>
            </a:r>
            <a:endParaRPr lang="fr-FR" dirty="0" smtClean="0"/>
          </a:p>
          <a:p>
            <a:pPr marL="2743200" lvl="6" indent="0">
              <a:buNone/>
            </a:pPr>
            <a:r>
              <a:rPr lang="fr-FR" dirty="0" err="1"/>
              <a:t>s</a:t>
            </a:r>
            <a:r>
              <a:rPr lang="fr-FR" dirty="0" err="1" smtClean="0"/>
              <a:t>ays</a:t>
            </a:r>
            <a:endParaRPr lang="fr-FR" dirty="0" smtClean="0"/>
          </a:p>
          <a:p>
            <a:pPr marL="2743200" lvl="6" indent="0">
              <a:buNone/>
            </a:pPr>
            <a:r>
              <a:rPr lang="fr-FR" dirty="0" smtClean="0"/>
              <a:t>states                   </a:t>
            </a:r>
            <a:endParaRPr lang="fr-FR" dirty="0"/>
          </a:p>
        </p:txBody>
      </p:sp>
    </p:spTree>
    <p:extLst>
      <p:ext uri="{BB962C8B-B14F-4D97-AF65-F5344CB8AC3E}">
        <p14:creationId xmlns:p14="http://schemas.microsoft.com/office/powerpoint/2010/main" xmlns="" val="259814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Reporting</a:t>
            </a:r>
            <a:r>
              <a:rPr lang="fr-FR" dirty="0" smtClean="0"/>
              <a:t> </a:t>
            </a:r>
            <a:r>
              <a:rPr lang="fr-FR" dirty="0" err="1" smtClean="0"/>
              <a:t>verbs</a:t>
            </a:r>
            <a:endParaRPr lang="fr-FR" dirty="0"/>
          </a:p>
        </p:txBody>
      </p:sp>
      <p:sp>
        <p:nvSpPr>
          <p:cNvPr id="3" name="Espace réservé du contenu 2"/>
          <p:cNvSpPr>
            <a:spLocks noGrp="1"/>
          </p:cNvSpPr>
          <p:nvPr>
            <p:ph sz="quarter" idx="1"/>
          </p:nvPr>
        </p:nvSpPr>
        <p:spPr/>
        <p:txBody>
          <a:bodyPr/>
          <a:lstStyle/>
          <a:p>
            <a:r>
              <a:rPr lang="fr-FR" dirty="0" smtClean="0"/>
              <a:t>X		</a:t>
            </a:r>
          </a:p>
          <a:p>
            <a:pPr marL="1828800" lvl="4" indent="0">
              <a:buNone/>
            </a:pPr>
            <a:r>
              <a:rPr lang="fr-FR" dirty="0" err="1" smtClean="0"/>
              <a:t>affrims</a:t>
            </a:r>
            <a:endParaRPr lang="fr-FR" dirty="0" smtClean="0"/>
          </a:p>
          <a:p>
            <a:pPr marL="1828800" lvl="4" indent="0">
              <a:buNone/>
            </a:pPr>
            <a:r>
              <a:rPr lang="fr-FR" dirty="0"/>
              <a:t>a</a:t>
            </a:r>
            <a:r>
              <a:rPr lang="fr-FR" dirty="0" smtClean="0"/>
              <a:t>rgues</a:t>
            </a:r>
          </a:p>
          <a:p>
            <a:pPr marL="1828800" lvl="4" indent="0">
              <a:buNone/>
            </a:pPr>
            <a:r>
              <a:rPr lang="fr-FR" dirty="0"/>
              <a:t>a</a:t>
            </a:r>
            <a:r>
              <a:rPr lang="fr-FR" dirty="0" smtClean="0"/>
              <a:t>ssumes</a:t>
            </a:r>
          </a:p>
          <a:p>
            <a:pPr marL="1828800" lvl="4" indent="0">
              <a:buNone/>
            </a:pPr>
            <a:r>
              <a:rPr lang="fr-FR" dirty="0" err="1" smtClean="0"/>
              <a:t>believes</a:t>
            </a:r>
            <a:endParaRPr lang="fr-FR" dirty="0" smtClean="0"/>
          </a:p>
          <a:p>
            <a:pPr marL="1828800" lvl="4" indent="0">
              <a:buNone/>
            </a:pPr>
            <a:r>
              <a:rPr lang="fr-FR" dirty="0"/>
              <a:t>c</a:t>
            </a:r>
            <a:r>
              <a:rPr lang="fr-FR" dirty="0" smtClean="0"/>
              <a:t>laims</a:t>
            </a:r>
          </a:p>
          <a:p>
            <a:pPr marL="1828800" lvl="4" indent="0">
              <a:buNone/>
            </a:pPr>
            <a:r>
              <a:rPr lang="fr-FR" dirty="0" err="1"/>
              <a:t>c</a:t>
            </a:r>
            <a:r>
              <a:rPr lang="fr-FR" dirty="0" err="1" smtClean="0"/>
              <a:t>oncludes</a:t>
            </a:r>
            <a:r>
              <a:rPr lang="fr-FR" dirty="0" smtClean="0"/>
              <a:t> </a:t>
            </a:r>
          </a:p>
          <a:p>
            <a:pPr marL="1828800" lvl="4" indent="0">
              <a:buNone/>
            </a:pPr>
            <a:r>
              <a:rPr lang="fr-FR" dirty="0" err="1"/>
              <a:t>e</a:t>
            </a:r>
            <a:r>
              <a:rPr lang="fr-FR" dirty="0" err="1" smtClean="0"/>
              <a:t>xplains</a:t>
            </a:r>
            <a:endParaRPr lang="fr-FR" dirty="0" smtClean="0"/>
          </a:p>
          <a:p>
            <a:pPr marL="1828800" lvl="4" indent="0">
              <a:buNone/>
            </a:pPr>
            <a:r>
              <a:rPr lang="fr-FR" dirty="0" err="1"/>
              <a:t>f</a:t>
            </a:r>
            <a:r>
              <a:rPr lang="fr-FR" dirty="0" err="1" smtClean="0"/>
              <a:t>inds</a:t>
            </a:r>
            <a:endParaRPr lang="fr-FR" dirty="0" smtClean="0"/>
          </a:p>
          <a:p>
            <a:pPr marL="1828800" lvl="4" indent="0">
              <a:buNone/>
            </a:pPr>
            <a:r>
              <a:rPr lang="fr-FR" dirty="0" err="1"/>
              <a:t>i</a:t>
            </a:r>
            <a:r>
              <a:rPr lang="fr-FR" dirty="0" err="1" smtClean="0"/>
              <a:t>mplies</a:t>
            </a:r>
            <a:endParaRPr lang="fr-FR" dirty="0" smtClean="0"/>
          </a:p>
          <a:p>
            <a:pPr marL="1828800" lvl="4" indent="0">
              <a:buNone/>
            </a:pPr>
            <a:r>
              <a:rPr lang="fr-FR" dirty="0" err="1"/>
              <a:t>m</a:t>
            </a:r>
            <a:r>
              <a:rPr lang="fr-FR" dirty="0" err="1" smtClean="0"/>
              <a:t>aintains</a:t>
            </a:r>
            <a:endParaRPr lang="fr-FR" dirty="0" smtClean="0"/>
          </a:p>
          <a:p>
            <a:pPr marL="1828800" lvl="4" indent="0">
              <a:buNone/>
            </a:pPr>
            <a:r>
              <a:rPr lang="fr-FR" dirty="0" err="1" smtClean="0"/>
              <a:t>suggests</a:t>
            </a:r>
            <a:endParaRPr lang="fr-FR" dirty="0"/>
          </a:p>
        </p:txBody>
      </p:sp>
    </p:spTree>
    <p:extLst>
      <p:ext uri="{BB962C8B-B14F-4D97-AF65-F5344CB8AC3E}">
        <p14:creationId xmlns:p14="http://schemas.microsoft.com/office/powerpoint/2010/main" xmlns="" val="32033767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TotalTime>
  <Words>274</Words>
  <Application>Microsoft Office PowerPoint</Application>
  <PresentationFormat>Personnalisé</PresentationFormat>
  <Paragraphs>39</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Capitaux</vt:lpstr>
      <vt:lpstr>SUMMARISING</vt:lpstr>
      <vt:lpstr>Diapositive 2</vt:lpstr>
      <vt:lpstr>Diapositive 3</vt:lpstr>
      <vt:lpstr>Diapositive 4</vt:lpstr>
      <vt:lpstr>Reporting verbs</vt:lpstr>
      <vt:lpstr>Reporting verbs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SUMMARISING</dc:title>
  <dc:creator>Mohamed</dc:creator>
  <cp:lastModifiedBy>toshiba</cp:lastModifiedBy>
  <cp:revision>4</cp:revision>
  <dcterms:created xsi:type="dcterms:W3CDTF">2020-03-02T17:43:16Z</dcterms:created>
  <dcterms:modified xsi:type="dcterms:W3CDTF">2020-03-14T00:53:55Z</dcterms:modified>
</cp:coreProperties>
</file>